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17"/>
  </p:notesMasterIdLst>
  <p:sldIdLst>
    <p:sldId id="285" r:id="rId5"/>
    <p:sldId id="270" r:id="rId6"/>
    <p:sldId id="281" r:id="rId7"/>
    <p:sldId id="306" r:id="rId8"/>
    <p:sldId id="296" r:id="rId9"/>
    <p:sldId id="301" r:id="rId10"/>
    <p:sldId id="305" r:id="rId11"/>
    <p:sldId id="302" r:id="rId12"/>
    <p:sldId id="303" r:id="rId13"/>
    <p:sldId id="304" r:id="rId14"/>
    <p:sldId id="298" r:id="rId15"/>
    <p:sldId id="279" r:id="rId16"/>
  </p:sldIdLst>
  <p:sldSz cx="12192000" cy="6858000"/>
  <p:notesSz cx="6792913"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9D2D"/>
    <a:srgbClr val="005F3C"/>
    <a:srgbClr val="90D400"/>
    <a:srgbClr val="492367"/>
    <a:srgbClr val="002855"/>
    <a:srgbClr val="41B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188" autoAdjust="0"/>
    <p:restoredTop sz="70040" autoAdjust="0"/>
  </p:normalViewPr>
  <p:slideViewPr>
    <p:cSldViewPr>
      <p:cViewPr varScale="1">
        <p:scale>
          <a:sx n="87" d="100"/>
          <a:sy n="87" d="100"/>
        </p:scale>
        <p:origin x="1704"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44" d="100"/>
          <a:sy n="44" d="100"/>
        </p:scale>
        <p:origin x="2784"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ya Roe" userId="a018dcec-ac78-4e72-bddd-a1febe1ab3d5" providerId="ADAL" clId="{8AC1EF14-69E1-45A1-94B8-CF4E9033C164}"/>
    <pc:docChg chg="delSld">
      <pc:chgData name="Tanya Roe" userId="a018dcec-ac78-4e72-bddd-a1febe1ab3d5" providerId="ADAL" clId="{8AC1EF14-69E1-45A1-94B8-CF4E9033C164}" dt="2023-07-04T07:16:33.468" v="0" actId="2696"/>
      <pc:docMkLst>
        <pc:docMk/>
      </pc:docMkLst>
      <pc:sldChg chg="del">
        <pc:chgData name="Tanya Roe" userId="a018dcec-ac78-4e72-bddd-a1febe1ab3d5" providerId="ADAL" clId="{8AC1EF14-69E1-45A1-94B8-CF4E9033C164}" dt="2023-07-04T07:16:33.468" v="0" actId="2696"/>
        <pc:sldMkLst>
          <pc:docMk/>
          <pc:sldMk cId="3626709291" sldId="262"/>
        </pc:sldMkLst>
      </pc:sldChg>
      <pc:sldChg chg="del">
        <pc:chgData name="Tanya Roe" userId="a018dcec-ac78-4e72-bddd-a1febe1ab3d5" providerId="ADAL" clId="{8AC1EF14-69E1-45A1-94B8-CF4E9033C164}" dt="2023-07-04T07:16:33.468" v="0" actId="2696"/>
        <pc:sldMkLst>
          <pc:docMk/>
          <pc:sldMk cId="4264960993" sldId="280"/>
        </pc:sldMkLst>
      </pc:sldChg>
      <pc:sldChg chg="del">
        <pc:chgData name="Tanya Roe" userId="a018dcec-ac78-4e72-bddd-a1febe1ab3d5" providerId="ADAL" clId="{8AC1EF14-69E1-45A1-94B8-CF4E9033C164}" dt="2023-07-04T07:16:33.468" v="0" actId="2696"/>
        <pc:sldMkLst>
          <pc:docMk/>
          <pc:sldMk cId="538625313" sldId="282"/>
        </pc:sldMkLst>
      </pc:sldChg>
      <pc:sldChg chg="del">
        <pc:chgData name="Tanya Roe" userId="a018dcec-ac78-4e72-bddd-a1febe1ab3d5" providerId="ADAL" clId="{8AC1EF14-69E1-45A1-94B8-CF4E9033C164}" dt="2023-07-04T07:16:33.468" v="0" actId="2696"/>
        <pc:sldMkLst>
          <pc:docMk/>
          <pc:sldMk cId="3885117682" sldId="283"/>
        </pc:sldMkLst>
      </pc:sldChg>
      <pc:sldChg chg="del">
        <pc:chgData name="Tanya Roe" userId="a018dcec-ac78-4e72-bddd-a1febe1ab3d5" providerId="ADAL" clId="{8AC1EF14-69E1-45A1-94B8-CF4E9033C164}" dt="2023-07-04T07:16:33.468" v="0" actId="2696"/>
        <pc:sldMkLst>
          <pc:docMk/>
          <pc:sldMk cId="1968961348" sldId="284"/>
        </pc:sldMkLst>
      </pc:sldChg>
      <pc:sldChg chg="del">
        <pc:chgData name="Tanya Roe" userId="a018dcec-ac78-4e72-bddd-a1febe1ab3d5" providerId="ADAL" clId="{8AC1EF14-69E1-45A1-94B8-CF4E9033C164}" dt="2023-07-04T07:16:33.468" v="0" actId="2696"/>
        <pc:sldMkLst>
          <pc:docMk/>
          <pc:sldMk cId="102286326" sldId="286"/>
        </pc:sldMkLst>
      </pc:sldChg>
      <pc:sldChg chg="del">
        <pc:chgData name="Tanya Roe" userId="a018dcec-ac78-4e72-bddd-a1febe1ab3d5" providerId="ADAL" clId="{8AC1EF14-69E1-45A1-94B8-CF4E9033C164}" dt="2023-07-04T07:16:33.468" v="0" actId="2696"/>
        <pc:sldMkLst>
          <pc:docMk/>
          <pc:sldMk cId="1138806608" sldId="287"/>
        </pc:sldMkLst>
      </pc:sldChg>
      <pc:sldChg chg="del">
        <pc:chgData name="Tanya Roe" userId="a018dcec-ac78-4e72-bddd-a1febe1ab3d5" providerId="ADAL" clId="{8AC1EF14-69E1-45A1-94B8-CF4E9033C164}" dt="2023-07-04T07:16:33.468" v="0" actId="2696"/>
        <pc:sldMkLst>
          <pc:docMk/>
          <pc:sldMk cId="2793927202" sldId="289"/>
        </pc:sldMkLst>
      </pc:sldChg>
      <pc:sldChg chg="del">
        <pc:chgData name="Tanya Roe" userId="a018dcec-ac78-4e72-bddd-a1febe1ab3d5" providerId="ADAL" clId="{8AC1EF14-69E1-45A1-94B8-CF4E9033C164}" dt="2023-07-04T07:16:33.468" v="0" actId="2696"/>
        <pc:sldMkLst>
          <pc:docMk/>
          <pc:sldMk cId="1648065433" sldId="291"/>
        </pc:sldMkLst>
      </pc:sldChg>
      <pc:sldChg chg="del">
        <pc:chgData name="Tanya Roe" userId="a018dcec-ac78-4e72-bddd-a1febe1ab3d5" providerId="ADAL" clId="{8AC1EF14-69E1-45A1-94B8-CF4E9033C164}" dt="2023-07-04T07:16:33.468" v="0" actId="2696"/>
        <pc:sldMkLst>
          <pc:docMk/>
          <pc:sldMk cId="2309541094" sldId="292"/>
        </pc:sldMkLst>
      </pc:sldChg>
      <pc:sldChg chg="del">
        <pc:chgData name="Tanya Roe" userId="a018dcec-ac78-4e72-bddd-a1febe1ab3d5" providerId="ADAL" clId="{8AC1EF14-69E1-45A1-94B8-CF4E9033C164}" dt="2023-07-04T07:16:33.468" v="0" actId="2696"/>
        <pc:sldMkLst>
          <pc:docMk/>
          <pc:sldMk cId="2787850366" sldId="294"/>
        </pc:sldMkLst>
      </pc:sldChg>
      <pc:sldChg chg="del">
        <pc:chgData name="Tanya Roe" userId="a018dcec-ac78-4e72-bddd-a1febe1ab3d5" providerId="ADAL" clId="{8AC1EF14-69E1-45A1-94B8-CF4E9033C164}" dt="2023-07-04T07:16:33.468" v="0" actId="2696"/>
        <pc:sldMkLst>
          <pc:docMk/>
          <pc:sldMk cId="719007330"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596" cy="49625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7745" y="0"/>
            <a:ext cx="2943596" cy="496253"/>
          </a:xfrm>
          <a:prstGeom prst="rect">
            <a:avLst/>
          </a:prstGeom>
        </p:spPr>
        <p:txBody>
          <a:bodyPr vert="horz" lIns="91440" tIns="45720" rIns="91440" bIns="45720" rtlCol="0"/>
          <a:lstStyle>
            <a:lvl1pPr algn="r">
              <a:defRPr sz="1200"/>
            </a:lvl1pPr>
          </a:lstStyle>
          <a:p>
            <a:fld id="{48E6B935-BE66-4EF0-9600-AC1270BA0A2D}" type="datetimeFigureOut">
              <a:rPr lang="en-AU" smtClean="0"/>
              <a:t>4/07/2023</a:t>
            </a:fld>
            <a:endParaRPr lang="en-AU"/>
          </a:p>
        </p:txBody>
      </p:sp>
      <p:sp>
        <p:nvSpPr>
          <p:cNvPr id="4" name="Slide Image Placeholder 3"/>
          <p:cNvSpPr>
            <a:spLocks noGrp="1" noRot="1" noChangeAspect="1"/>
          </p:cNvSpPr>
          <p:nvPr>
            <p:ph type="sldImg" idx="2"/>
          </p:nvPr>
        </p:nvSpPr>
        <p:spPr>
          <a:xfrm>
            <a:off x="88900" y="744538"/>
            <a:ext cx="6615113" cy="3721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88899" y="4714399"/>
            <a:ext cx="6615113" cy="446627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7075"/>
            <a:ext cx="2943596" cy="496253"/>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7745" y="9427075"/>
            <a:ext cx="2943596" cy="496253"/>
          </a:xfrm>
          <a:prstGeom prst="rect">
            <a:avLst/>
          </a:prstGeom>
        </p:spPr>
        <p:txBody>
          <a:bodyPr vert="horz" lIns="91440" tIns="45720" rIns="91440" bIns="45720" rtlCol="0" anchor="b"/>
          <a:lstStyle>
            <a:lvl1pPr algn="r">
              <a:defRPr sz="1200"/>
            </a:lvl1pPr>
          </a:lstStyle>
          <a:p>
            <a:fld id="{70D7BE76-115B-4B0A-B7E3-18C974E3B344}" type="slidenum">
              <a:rPr lang="en-AU" smtClean="0"/>
              <a:t>‹#›</a:t>
            </a:fld>
            <a:endParaRPr lang="en-AU"/>
          </a:p>
        </p:txBody>
      </p:sp>
    </p:spTree>
    <p:extLst>
      <p:ext uri="{BB962C8B-B14F-4D97-AF65-F5344CB8AC3E}">
        <p14:creationId xmlns:p14="http://schemas.microsoft.com/office/powerpoint/2010/main" val="3121312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bc.net.au/news/2022-01-25/olympic-dam-highway-reopens-after-rain-and-floods-in-outback-sa/10077912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reasury.gov.au/consultation/c2022-314397"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herbertsmithfreehills.com/latest-thinking/next-steps-for-australia%E2%80%99s-mandatory-climate-reporting-regim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Good morning &amp; thank you for having me.</a:t>
            </a:r>
          </a:p>
          <a:p>
            <a:endParaRPr lang="en-AU" dirty="0"/>
          </a:p>
        </p:txBody>
      </p:sp>
      <p:sp>
        <p:nvSpPr>
          <p:cNvPr id="4" name="Slide Number Placeholder 3"/>
          <p:cNvSpPr>
            <a:spLocks noGrp="1"/>
          </p:cNvSpPr>
          <p:nvPr>
            <p:ph type="sldNum" sz="quarter" idx="5"/>
          </p:nvPr>
        </p:nvSpPr>
        <p:spPr/>
        <p:txBody>
          <a:bodyPr/>
          <a:lstStyle/>
          <a:p>
            <a:fld id="{70D7BE76-115B-4B0A-B7E3-18C974E3B344}" type="slidenum">
              <a:rPr lang="en-AU" smtClean="0"/>
              <a:t>1</a:t>
            </a:fld>
            <a:endParaRPr lang="en-AU"/>
          </a:p>
        </p:txBody>
      </p:sp>
    </p:spTree>
    <p:extLst>
      <p:ext uri="{BB962C8B-B14F-4D97-AF65-F5344CB8AC3E}">
        <p14:creationId xmlns:p14="http://schemas.microsoft.com/office/powerpoint/2010/main" val="750000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fact that the CoA had taken the MLS advice and established a Corporate Strategic Risk &amp; Opportunity Register created a mechanism by which </a:t>
            </a:r>
            <a:r>
              <a:rPr lang="en-AU" dirty="0" err="1">
                <a:latin typeface="Arial" panose="020B0604020202020204" pitchFamily="34" charset="0"/>
                <a:cs typeface="Arial" panose="020B0604020202020204" pitchFamily="34" charset="0"/>
              </a:rPr>
              <a:t>CCRisk</a:t>
            </a:r>
            <a:r>
              <a:rPr lang="en-AU" dirty="0">
                <a:latin typeface="Arial" panose="020B0604020202020204" pitchFamily="34" charset="0"/>
                <a:cs typeface="Arial" panose="020B0604020202020204" pitchFamily="34" charset="0"/>
              </a:rPr>
              <a:t> could be formally identified, elevated and addressed</a:t>
            </a:r>
          </a:p>
          <a:p>
            <a:pPr marL="171381" indent="-171381">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This is a new area of corporate risk so it required &amp; continues to require extensive capacity building</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Climate Change has been internationally recognised as a corporate risk, including in the finance and insurance industry, its not an environment issue but an organisational risk issue and should be dealt with through risk systems and mechanisms.</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Whilst doing a Governance Risk assessment is important, CC is a physical issue and therefore the physical risk assessment is very important and helps to engage staff and form practical solutions.</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However, the physical risk assessment does not need to get bogged down in the detail. For example you don’t need to do a detailed climate resilience type condition audit on every aspect of every facility as part of the assessment. Instead putting actions within an action plan - to update your asset mgt plan to include </a:t>
            </a:r>
            <a:r>
              <a:rPr lang="en-AU" dirty="0" err="1">
                <a:latin typeface="Arial" panose="020B0604020202020204" pitchFamily="34" charset="0"/>
                <a:cs typeface="Arial" panose="020B0604020202020204" pitchFamily="34" charset="0"/>
              </a:rPr>
              <a:t>CCRisk</a:t>
            </a:r>
            <a:r>
              <a:rPr lang="en-AU" dirty="0">
                <a:latin typeface="Arial" panose="020B0604020202020204" pitchFamily="34" charset="0"/>
                <a:cs typeface="Arial" panose="020B0604020202020204" pitchFamily="34" charset="0"/>
              </a:rPr>
              <a:t> and another action to conduct the detailed condition audit on key facilities can keep the process moving.</a:t>
            </a:r>
          </a:p>
          <a:p>
            <a:pPr marL="171381" indent="-171381">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During the Action Planning process keeping rigor around predictions of staff capacity to deliver, and cost estimates to the organisation can be helpful so that you’re prepared to justify these. This is a pie graph I was able to create that showed over 70% of actions were BAU or skills readily provided by current staff.</a:t>
            </a:r>
          </a:p>
          <a:p>
            <a:pPr marL="171381" indent="-171381">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Lasty, there is power in a strategic approach. Being able to show the rigor and process we used to identify flood risk and the actions we have prioritised and adopted helped CoA secure a $3.7M unmatched Commonwealth - Preparing Australian Communities Grant to undertake our Resilient Flood Planning and build a SMP for the CoA over the next 3 years. Without this funding this would have taken over 10 year. Once we have a SMP we can apply for even more funding , for on ground infrastructure improvement, through the SA Stormwater Management Authority.</a:t>
            </a:r>
          </a:p>
          <a:p>
            <a:endParaRPr lang="en-AU" dirty="0"/>
          </a:p>
        </p:txBody>
      </p:sp>
      <p:sp>
        <p:nvSpPr>
          <p:cNvPr id="4" name="Slide Number Placeholder 3"/>
          <p:cNvSpPr>
            <a:spLocks noGrp="1"/>
          </p:cNvSpPr>
          <p:nvPr>
            <p:ph type="sldNum" sz="quarter" idx="5"/>
          </p:nvPr>
        </p:nvSpPr>
        <p:spPr/>
        <p:txBody>
          <a:bodyPr/>
          <a:lstStyle/>
          <a:p>
            <a:fld id="{70D7BE76-115B-4B0A-B7E3-18C974E3B344}" type="slidenum">
              <a:rPr lang="en-AU" smtClean="0"/>
              <a:t>10</a:t>
            </a:fld>
            <a:endParaRPr lang="en-AU"/>
          </a:p>
        </p:txBody>
      </p:sp>
    </p:spTree>
    <p:extLst>
      <p:ext uri="{BB962C8B-B14F-4D97-AF65-F5344CB8AC3E}">
        <p14:creationId xmlns:p14="http://schemas.microsoft.com/office/powerpoint/2010/main" val="2782766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Lastly here are some key resources you may find helpful </a:t>
            </a:r>
          </a:p>
          <a:p>
            <a:endParaRPr lang="en-AU" dirty="0">
              <a:latin typeface="Arial" panose="020B0604020202020204" pitchFamily="34" charset="0"/>
              <a:cs typeface="Arial" panose="020B0604020202020204" pitchFamily="34" charset="0"/>
            </a:endParaRPr>
          </a:p>
          <a:p>
            <a:pPr marL="171450" indent="-171450">
              <a:buFontTx/>
              <a:buChar char="-"/>
            </a:pPr>
            <a:r>
              <a:rPr lang="en-AU" dirty="0">
                <a:latin typeface="Arial" panose="020B0604020202020204" pitchFamily="34" charset="0"/>
                <a:cs typeface="Arial" panose="020B0604020202020204" pitchFamily="34" charset="0"/>
              </a:rPr>
              <a:t>Andrew Nesbitt hosts a Teams Page with useful materials including the CoA materials so if you’re interested talk to him about getting access to that.</a:t>
            </a:r>
          </a:p>
          <a:p>
            <a:pPr marL="171450" indent="-171450">
              <a:buFontTx/>
              <a:buChar char="-"/>
            </a:pPr>
            <a:endParaRPr lang="en-AU" dirty="0">
              <a:latin typeface="Arial" panose="020B0604020202020204" pitchFamily="34" charset="0"/>
              <a:cs typeface="Arial" panose="020B0604020202020204" pitchFamily="34" charset="0"/>
            </a:endParaRPr>
          </a:p>
          <a:p>
            <a:pPr marL="171450" indent="-171450">
              <a:buFontTx/>
              <a:buChar char="-"/>
            </a:pPr>
            <a:r>
              <a:rPr lang="en-AU" dirty="0">
                <a:latin typeface="Arial" panose="020B0604020202020204" pitchFamily="34" charset="0"/>
                <a:cs typeface="Arial" panose="020B0604020202020204" pitchFamily="34" charset="0"/>
              </a:rPr>
              <a:t>The Climate Council produced a useful resource in 2021 which highlights a lot of the risks from a LG perspective.</a:t>
            </a:r>
          </a:p>
          <a:p>
            <a:pPr marL="171450" indent="-171450">
              <a:buFontTx/>
              <a:buChar char="-"/>
            </a:pPr>
            <a:endParaRPr lang="en-AU" dirty="0">
              <a:latin typeface="Arial" panose="020B0604020202020204" pitchFamily="34" charset="0"/>
              <a:cs typeface="Arial" panose="020B0604020202020204" pitchFamily="34" charset="0"/>
            </a:endParaRPr>
          </a:p>
          <a:p>
            <a:pPr marL="171450" indent="-171450">
              <a:buFontTx/>
              <a:buChar char="-"/>
            </a:pPr>
            <a:r>
              <a:rPr lang="en-AU" dirty="0">
                <a:latin typeface="Arial" panose="020B0604020202020204" pitchFamily="34" charset="0"/>
                <a:cs typeface="Arial" panose="020B0604020202020204" pitchFamily="34" charset="0"/>
              </a:rPr>
              <a:t>Minster Ellison have been providing advice in this space for a while – if you google climate risk and Minster Ellison you’ll find good resources including this one.</a:t>
            </a:r>
          </a:p>
          <a:p>
            <a:pPr marL="171450" indent="-171450">
              <a:buFontTx/>
              <a:buChar char="-"/>
            </a:pPr>
            <a:endParaRPr lang="en-AU" dirty="0">
              <a:latin typeface="Arial" panose="020B0604020202020204" pitchFamily="34" charset="0"/>
              <a:cs typeface="Arial" panose="020B0604020202020204" pitchFamily="34" charset="0"/>
            </a:endParaRPr>
          </a:p>
          <a:p>
            <a:pPr marL="171450" indent="-171450">
              <a:buFontTx/>
              <a:buChar char="-"/>
            </a:pPr>
            <a:r>
              <a:rPr lang="en-AU" dirty="0">
                <a:latin typeface="Arial" panose="020B0604020202020204" pitchFamily="34" charset="0"/>
                <a:cs typeface="Arial" panose="020B0604020202020204" pitchFamily="34" charset="0"/>
              </a:rPr>
              <a:t>And lastly the DEW 2022 doc that lays out the predicted changes to climate they are advising we should be preparing for.</a:t>
            </a:r>
          </a:p>
        </p:txBody>
      </p:sp>
      <p:sp>
        <p:nvSpPr>
          <p:cNvPr id="4" name="Slide Number Placeholder 3"/>
          <p:cNvSpPr>
            <a:spLocks noGrp="1"/>
          </p:cNvSpPr>
          <p:nvPr>
            <p:ph type="sldNum" sz="quarter" idx="5"/>
          </p:nvPr>
        </p:nvSpPr>
        <p:spPr/>
        <p:txBody>
          <a:bodyPr/>
          <a:lstStyle/>
          <a:p>
            <a:fld id="{70D7BE76-115B-4B0A-B7E3-18C974E3B344}" type="slidenum">
              <a:rPr lang="en-AU" smtClean="0"/>
              <a:t>11</a:t>
            </a:fld>
            <a:endParaRPr lang="en-AU"/>
          </a:p>
        </p:txBody>
      </p:sp>
    </p:spTree>
    <p:extLst>
      <p:ext uri="{BB962C8B-B14F-4D97-AF65-F5344CB8AC3E}">
        <p14:creationId xmlns:p14="http://schemas.microsoft.com/office/powerpoint/2010/main" val="3457892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Happy to take questions if there’s time or catch me in a break.</a:t>
            </a:r>
          </a:p>
        </p:txBody>
      </p:sp>
      <p:sp>
        <p:nvSpPr>
          <p:cNvPr id="4" name="Slide Number Placeholder 3"/>
          <p:cNvSpPr>
            <a:spLocks noGrp="1"/>
          </p:cNvSpPr>
          <p:nvPr>
            <p:ph type="sldNum" sz="quarter" idx="5"/>
          </p:nvPr>
        </p:nvSpPr>
        <p:spPr/>
        <p:txBody>
          <a:bodyPr/>
          <a:lstStyle/>
          <a:p>
            <a:fld id="{70D7BE76-115B-4B0A-B7E3-18C974E3B344}" type="slidenum">
              <a:rPr lang="en-AU" smtClean="0"/>
              <a:t>12</a:t>
            </a:fld>
            <a:endParaRPr lang="en-AU"/>
          </a:p>
        </p:txBody>
      </p:sp>
    </p:spTree>
    <p:extLst>
      <p:ext uri="{BB962C8B-B14F-4D97-AF65-F5344CB8AC3E}">
        <p14:creationId xmlns:p14="http://schemas.microsoft.com/office/powerpoint/2010/main" val="3884514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I’ll be covering </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1 – What is Climate Change Risk</a:t>
            </a:r>
          </a:p>
          <a:p>
            <a:r>
              <a:rPr lang="en-AU" dirty="0">
                <a:latin typeface="Arial" panose="020B0604020202020204" pitchFamily="34" charset="0"/>
                <a:cs typeface="Arial" panose="020B0604020202020204" pitchFamily="34" charset="0"/>
              </a:rPr>
              <a:t>2- Should we as local government be addressing CCR </a:t>
            </a:r>
          </a:p>
          <a:p>
            <a:r>
              <a:rPr lang="en-AU" dirty="0">
                <a:latin typeface="Arial" panose="020B0604020202020204" pitchFamily="34" charset="0"/>
                <a:cs typeface="Arial" panose="020B0604020202020204" pitchFamily="34" charset="0"/>
              </a:rPr>
              <a:t>3 - What is the CoA Approach</a:t>
            </a:r>
          </a:p>
          <a:p>
            <a:r>
              <a:rPr lang="en-AU" dirty="0">
                <a:latin typeface="Arial" panose="020B0604020202020204" pitchFamily="34" charset="0"/>
                <a:cs typeface="Arial" panose="020B0604020202020204" pitchFamily="34" charset="0"/>
              </a:rPr>
              <a:t>4 – CoA Learnings to date </a:t>
            </a:r>
          </a:p>
          <a:p>
            <a:r>
              <a:rPr lang="en-AU" dirty="0">
                <a:latin typeface="Arial" panose="020B0604020202020204" pitchFamily="34" charset="0"/>
                <a:cs typeface="Arial" panose="020B0604020202020204" pitchFamily="34" charset="0"/>
              </a:rPr>
              <a:t>5 – Useful resources </a:t>
            </a:r>
          </a:p>
          <a:p>
            <a:endParaRPr lang="en-AU" dirty="0"/>
          </a:p>
          <a:p>
            <a:endParaRPr lang="en-AU" dirty="0"/>
          </a:p>
        </p:txBody>
      </p:sp>
      <p:sp>
        <p:nvSpPr>
          <p:cNvPr id="4" name="Slide Number Placeholder 3"/>
          <p:cNvSpPr>
            <a:spLocks noGrp="1"/>
          </p:cNvSpPr>
          <p:nvPr>
            <p:ph type="sldNum" sz="quarter" idx="5"/>
          </p:nvPr>
        </p:nvSpPr>
        <p:spPr/>
        <p:txBody>
          <a:bodyPr/>
          <a:lstStyle/>
          <a:p>
            <a:fld id="{70D7BE76-115B-4B0A-B7E3-18C974E3B344}" type="slidenum">
              <a:rPr lang="en-AU" smtClean="0"/>
              <a:t>2</a:t>
            </a:fld>
            <a:endParaRPr lang="en-AU"/>
          </a:p>
        </p:txBody>
      </p:sp>
    </p:spTree>
    <p:extLst>
      <p:ext uri="{BB962C8B-B14F-4D97-AF65-F5344CB8AC3E}">
        <p14:creationId xmlns:p14="http://schemas.microsoft.com/office/powerpoint/2010/main" val="4023134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444444"/>
                </a:solidFill>
                <a:effectLst/>
                <a:latin typeface="Arial" panose="020B0604020202020204" pitchFamily="34" charset="0"/>
                <a:cs typeface="Arial" panose="020B0604020202020204" pitchFamily="34" charset="0"/>
              </a:rPr>
              <a:t>Climate Change Risk is the risks your </a:t>
            </a:r>
            <a:r>
              <a:rPr lang="en-US" b="0" i="0" dirty="0" err="1">
                <a:solidFill>
                  <a:srgbClr val="444444"/>
                </a:solidFill>
                <a:effectLst/>
                <a:latin typeface="Arial" panose="020B0604020202020204" pitchFamily="34" charset="0"/>
                <a:cs typeface="Arial" panose="020B0604020202020204" pitchFamily="34" charset="0"/>
              </a:rPr>
              <a:t>organisation</a:t>
            </a:r>
            <a:r>
              <a:rPr lang="en-US" b="0" i="0" dirty="0">
                <a:solidFill>
                  <a:srgbClr val="444444"/>
                </a:solidFill>
                <a:effectLst/>
                <a:latin typeface="Arial" panose="020B0604020202020204" pitchFamily="34" charset="0"/>
                <a:cs typeface="Arial" panose="020B0604020202020204" pitchFamily="34" charset="0"/>
              </a:rPr>
              <a:t> faces as a result of locked in climate change.</a:t>
            </a:r>
          </a:p>
          <a:p>
            <a:pPr algn="l" rtl="0" fontAlgn="base"/>
            <a:endParaRPr lang="en-US" b="0" i="0" dirty="0">
              <a:solidFill>
                <a:srgbClr val="444444"/>
              </a:solidFill>
              <a:effectLst/>
              <a:latin typeface="Arial" panose="020B0604020202020204" pitchFamily="34" charset="0"/>
              <a:cs typeface="Arial" panose="020B0604020202020204" pitchFamily="34" charset="0"/>
            </a:endParaRPr>
          </a:p>
          <a:p>
            <a:pPr algn="l" rtl="0" fontAlgn="base"/>
            <a:r>
              <a:rPr lang="en-US" b="0" i="0" dirty="0">
                <a:solidFill>
                  <a:srgbClr val="444444"/>
                </a:solidFill>
                <a:effectLst/>
                <a:latin typeface="Arial" panose="020B0604020202020204" pitchFamily="34" charset="0"/>
                <a:cs typeface="Arial" panose="020B0604020202020204" pitchFamily="34" charset="0"/>
              </a:rPr>
              <a:t>Unfortunately, the latest IPCC reports confirm that up until at least 2090 we have locked in a level of  climate change.</a:t>
            </a:r>
          </a:p>
          <a:p>
            <a:pPr algn="l" rtl="0" fontAlgn="base"/>
            <a:endParaRPr lang="en-US" b="0" i="0" dirty="0">
              <a:solidFill>
                <a:srgbClr val="444444"/>
              </a:solidFill>
              <a:effectLst/>
              <a:latin typeface="Arial" panose="020B0604020202020204" pitchFamily="34" charset="0"/>
              <a:cs typeface="Arial" panose="020B0604020202020204" pitchFamily="34" charset="0"/>
            </a:endParaRPr>
          </a:p>
          <a:p>
            <a:pPr algn="l" rtl="0" fontAlgn="base"/>
            <a:r>
              <a:rPr lang="en-US" b="0" i="0" dirty="0">
                <a:solidFill>
                  <a:srgbClr val="444444"/>
                </a:solidFill>
                <a:effectLst/>
                <a:latin typeface="Arial" panose="020B0604020202020204" pitchFamily="34" charset="0"/>
                <a:cs typeface="Arial" panose="020B0604020202020204" pitchFamily="34" charset="0"/>
              </a:rPr>
              <a:t>To understand what this means for your region, unless you’ve done a very local study, the DEW Guide to Climate Projection for Risk Assessment and Planning in SA 2022 is probably your best guide to what this means for your area.</a:t>
            </a:r>
          </a:p>
          <a:p>
            <a:pPr algn="l" rtl="0" fontAlgn="base"/>
            <a:endParaRPr lang="en-US" b="0" i="0" dirty="0">
              <a:solidFill>
                <a:srgbClr val="444444"/>
              </a:solidFill>
              <a:effectLst/>
              <a:latin typeface="Arial" panose="020B0604020202020204" pitchFamily="34" charset="0"/>
              <a:cs typeface="Arial" panose="020B0604020202020204" pitchFamily="34" charset="0"/>
            </a:endParaRPr>
          </a:p>
          <a:p>
            <a:pPr algn="l" rtl="0" fontAlgn="base"/>
            <a:r>
              <a:rPr lang="en-US" b="0" i="0" dirty="0">
                <a:solidFill>
                  <a:srgbClr val="444444"/>
                </a:solidFill>
                <a:effectLst/>
                <a:latin typeface="Arial" panose="020B0604020202020204" pitchFamily="34" charset="0"/>
                <a:cs typeface="Arial" panose="020B0604020202020204" pitchFamily="34" charset="0"/>
              </a:rPr>
              <a:t>There are these projection tables towards the back. You may not be able to read these in detail but these are the projections for Clare as an example.</a:t>
            </a:r>
          </a:p>
          <a:p>
            <a:pPr algn="l" rtl="0" fontAlgn="base"/>
            <a:endParaRPr lang="en-US" b="0" i="0" dirty="0">
              <a:solidFill>
                <a:srgbClr val="444444"/>
              </a:solidFill>
              <a:effectLst/>
              <a:latin typeface="Arial" panose="020B0604020202020204" pitchFamily="34" charset="0"/>
              <a:cs typeface="Arial" panose="020B0604020202020204" pitchFamily="34" charset="0"/>
            </a:endParaRPr>
          </a:p>
          <a:p>
            <a:pPr algn="l" rtl="0" fontAlgn="base"/>
            <a:r>
              <a:rPr lang="en-US" b="0" i="0" dirty="0">
                <a:solidFill>
                  <a:srgbClr val="444444"/>
                </a:solidFill>
                <a:effectLst/>
                <a:latin typeface="Arial" panose="020B0604020202020204" pitchFamily="34" charset="0"/>
                <a:cs typeface="Arial" panose="020B0604020202020204" pitchFamily="34" charset="0"/>
              </a:rPr>
              <a:t>These projections include average day &amp; night temps over the year and over different seasons, projected rainfall decline and extreme events. </a:t>
            </a:r>
          </a:p>
          <a:p>
            <a:pPr algn="l" rtl="0" fontAlgn="base"/>
            <a:endParaRPr lang="en-US" b="0" i="0" dirty="0">
              <a:solidFill>
                <a:srgbClr val="444444"/>
              </a:solidFill>
              <a:effectLst/>
              <a:latin typeface="Arial" panose="020B0604020202020204" pitchFamily="34" charset="0"/>
              <a:cs typeface="Arial" panose="020B0604020202020204" pitchFamily="34" charset="0"/>
            </a:endParaRPr>
          </a:p>
          <a:p>
            <a:pPr algn="l" rtl="0" fontAlgn="base"/>
            <a:r>
              <a:rPr lang="en-US" b="0" i="0" dirty="0">
                <a:solidFill>
                  <a:srgbClr val="444444"/>
                </a:solidFill>
                <a:effectLst/>
                <a:latin typeface="Arial" panose="020B0604020202020204" pitchFamily="34" charset="0"/>
                <a:cs typeface="Arial" panose="020B0604020202020204" pitchFamily="34" charset="0"/>
              </a:rPr>
              <a:t>If we take day time temps 35</a:t>
            </a:r>
            <a:r>
              <a:rPr lang="en-US" b="0" i="0" baseline="30000" dirty="0">
                <a:solidFill>
                  <a:srgbClr val="444444"/>
                </a:solidFill>
                <a:effectLst/>
                <a:latin typeface="Arial" panose="020B0604020202020204" pitchFamily="34" charset="0"/>
                <a:cs typeface="Arial" panose="020B0604020202020204" pitchFamily="34" charset="0"/>
              </a:rPr>
              <a:t>o</a:t>
            </a:r>
            <a:r>
              <a:rPr lang="en-US" b="0" i="0" dirty="0">
                <a:solidFill>
                  <a:srgbClr val="444444"/>
                </a:solidFill>
                <a:effectLst/>
                <a:latin typeface="Arial" panose="020B0604020202020204" pitchFamily="34" charset="0"/>
                <a:cs typeface="Arial" panose="020B0604020202020204" pitchFamily="34" charset="0"/>
              </a:rPr>
              <a:t>C and over as an example, our State Government are advising that Clare needs to prepare for on average 26 days of 35</a:t>
            </a:r>
            <a:r>
              <a:rPr lang="en-US" b="0" i="0" baseline="30000" dirty="0">
                <a:solidFill>
                  <a:srgbClr val="444444"/>
                </a:solidFill>
                <a:effectLst/>
                <a:latin typeface="Arial" panose="020B0604020202020204" pitchFamily="34" charset="0"/>
                <a:cs typeface="Arial" panose="020B0604020202020204" pitchFamily="34" charset="0"/>
              </a:rPr>
              <a:t>o</a:t>
            </a:r>
            <a:r>
              <a:rPr lang="en-US" b="0" i="0" dirty="0">
                <a:solidFill>
                  <a:srgbClr val="444444"/>
                </a:solidFill>
                <a:effectLst/>
                <a:latin typeface="Arial" panose="020B0604020202020204" pitchFamily="34" charset="0"/>
                <a:cs typeface="Arial" panose="020B0604020202020204" pitchFamily="34" charset="0"/>
              </a:rPr>
              <a:t>C and over in 2030. And 31 days in 2050. </a:t>
            </a:r>
          </a:p>
          <a:p>
            <a:pPr algn="l" rtl="0" fontAlgn="base"/>
            <a:endParaRPr lang="en-US" b="0" i="0" dirty="0">
              <a:solidFill>
                <a:srgbClr val="444444"/>
              </a:solidFill>
              <a:effectLst/>
              <a:latin typeface="Arial" panose="020B0604020202020204" pitchFamily="34" charset="0"/>
              <a:cs typeface="Arial" panose="020B0604020202020204" pitchFamily="34" charset="0"/>
            </a:endParaRPr>
          </a:p>
          <a:p>
            <a:pPr algn="l" rtl="0" fontAlgn="base"/>
            <a:r>
              <a:rPr lang="en-US" b="0" i="0" dirty="0">
                <a:solidFill>
                  <a:srgbClr val="444444"/>
                </a:solidFill>
                <a:effectLst/>
                <a:latin typeface="Arial" panose="020B0604020202020204" pitchFamily="34" charset="0"/>
                <a:cs typeface="Arial" panose="020B0604020202020204" pitchFamily="34" charset="0"/>
              </a:rPr>
              <a:t>After 2050 it’s a bit of a choose your own adventure. If the global community gets our act together and reduces carbon emissions significantly, days 35</a:t>
            </a:r>
            <a:r>
              <a:rPr lang="en-US" b="0" i="0" baseline="30000" dirty="0">
                <a:solidFill>
                  <a:srgbClr val="444444"/>
                </a:solidFill>
                <a:effectLst/>
                <a:latin typeface="Arial" panose="020B0604020202020204" pitchFamily="34" charset="0"/>
                <a:cs typeface="Arial" panose="020B0604020202020204" pitchFamily="34" charset="0"/>
              </a:rPr>
              <a:t>o</a:t>
            </a:r>
            <a:r>
              <a:rPr lang="en-US" b="0" i="0" dirty="0">
                <a:solidFill>
                  <a:srgbClr val="444444"/>
                </a:solidFill>
                <a:effectLst/>
                <a:latin typeface="Arial" panose="020B0604020202020204" pitchFamily="34" charset="0"/>
                <a:cs typeface="Arial" panose="020B0604020202020204" pitchFamily="34" charset="0"/>
              </a:rPr>
              <a:t>C and over by they year 2090 could be around 35 days at the lower scale, this is still the equivalent of more than a month of days at or over 35</a:t>
            </a:r>
            <a:r>
              <a:rPr lang="en-US" b="0" i="0" baseline="30000" dirty="0">
                <a:solidFill>
                  <a:srgbClr val="444444"/>
                </a:solidFill>
                <a:effectLst/>
                <a:latin typeface="Arial" panose="020B0604020202020204" pitchFamily="34" charset="0"/>
                <a:cs typeface="Arial" panose="020B0604020202020204" pitchFamily="34" charset="0"/>
              </a:rPr>
              <a:t>o</a:t>
            </a:r>
            <a:r>
              <a:rPr lang="en-US" b="0" i="0" dirty="0">
                <a:solidFill>
                  <a:srgbClr val="444444"/>
                </a:solidFill>
                <a:effectLst/>
                <a:latin typeface="Arial" panose="020B0604020202020204" pitchFamily="34" charset="0"/>
                <a:cs typeface="Arial" panose="020B0604020202020204" pitchFamily="34" charset="0"/>
              </a:rPr>
              <a:t>C presumably summer days.</a:t>
            </a:r>
          </a:p>
          <a:p>
            <a:pPr algn="l" rtl="0" fontAlgn="base"/>
            <a:endParaRPr lang="en-US" b="0" i="0" dirty="0">
              <a:solidFill>
                <a:srgbClr val="444444"/>
              </a:solidFill>
              <a:effectLst/>
              <a:latin typeface="Arial" panose="020B0604020202020204" pitchFamily="34" charset="0"/>
              <a:cs typeface="Arial" panose="020B0604020202020204" pitchFamily="34" charset="0"/>
            </a:endParaRPr>
          </a:p>
          <a:p>
            <a:pPr algn="l" rtl="0" fontAlgn="base"/>
            <a:r>
              <a:rPr lang="en-US" b="0" i="0" dirty="0">
                <a:solidFill>
                  <a:srgbClr val="444444"/>
                </a:solidFill>
                <a:effectLst/>
                <a:latin typeface="Arial" panose="020B0604020202020204" pitchFamily="34" charset="0"/>
                <a:cs typeface="Arial" panose="020B0604020202020204" pitchFamily="34" charset="0"/>
              </a:rPr>
              <a:t>If we carry on as we are and do little to curb our global emissions our State Government is advising Clare to prepare for on average 54 days 35</a:t>
            </a:r>
            <a:r>
              <a:rPr lang="en-US" b="0" i="0" baseline="30000" dirty="0">
                <a:solidFill>
                  <a:srgbClr val="444444"/>
                </a:solidFill>
                <a:effectLst/>
                <a:latin typeface="Arial" panose="020B0604020202020204" pitchFamily="34" charset="0"/>
                <a:cs typeface="Arial" panose="020B0604020202020204" pitchFamily="34" charset="0"/>
              </a:rPr>
              <a:t>o</a:t>
            </a:r>
            <a:r>
              <a:rPr lang="en-US" b="0" i="0" dirty="0">
                <a:solidFill>
                  <a:srgbClr val="444444"/>
                </a:solidFill>
                <a:effectLst/>
                <a:latin typeface="Arial" panose="020B0604020202020204" pitchFamily="34" charset="0"/>
                <a:cs typeface="Arial" panose="020B0604020202020204" pitchFamily="34" charset="0"/>
              </a:rPr>
              <a:t>C &amp; over each year. That’s getting close to the equivalent of 2 months each summer 35</a:t>
            </a:r>
            <a:r>
              <a:rPr lang="en-US" b="0" i="0" baseline="30000" dirty="0">
                <a:solidFill>
                  <a:srgbClr val="444444"/>
                </a:solidFill>
                <a:effectLst/>
                <a:latin typeface="Arial" panose="020B0604020202020204" pitchFamily="34" charset="0"/>
                <a:cs typeface="Arial" panose="020B0604020202020204" pitchFamily="34" charset="0"/>
              </a:rPr>
              <a:t>o</a:t>
            </a:r>
            <a:r>
              <a:rPr lang="en-US" b="0" i="0" dirty="0">
                <a:solidFill>
                  <a:srgbClr val="444444"/>
                </a:solidFill>
                <a:effectLst/>
                <a:latin typeface="Arial" panose="020B0604020202020204" pitchFamily="34" charset="0"/>
                <a:cs typeface="Arial" panose="020B0604020202020204" pitchFamily="34" charset="0"/>
              </a:rPr>
              <a:t>C and over. Of these 54 days , 19 of them would be 40</a:t>
            </a:r>
            <a:r>
              <a:rPr lang="en-US" b="0" i="0" baseline="30000" dirty="0">
                <a:solidFill>
                  <a:srgbClr val="444444"/>
                </a:solidFill>
                <a:effectLst/>
                <a:latin typeface="Arial" panose="020B0604020202020204" pitchFamily="34" charset="0"/>
                <a:cs typeface="Arial" panose="020B0604020202020204" pitchFamily="34" charset="0"/>
              </a:rPr>
              <a:t>o</a:t>
            </a:r>
            <a:r>
              <a:rPr lang="en-US" b="0" i="0" dirty="0">
                <a:solidFill>
                  <a:srgbClr val="444444"/>
                </a:solidFill>
                <a:effectLst/>
                <a:latin typeface="Arial" panose="020B0604020202020204" pitchFamily="34" charset="0"/>
                <a:cs typeface="Arial" panose="020B0604020202020204" pitchFamily="34" charset="0"/>
              </a:rPr>
              <a:t>C &amp; over and 3 days 45</a:t>
            </a:r>
            <a:r>
              <a:rPr lang="en-US" b="0" i="0" baseline="30000" dirty="0">
                <a:solidFill>
                  <a:srgbClr val="444444"/>
                </a:solidFill>
                <a:effectLst/>
                <a:latin typeface="Arial" panose="020B0604020202020204" pitchFamily="34" charset="0"/>
                <a:cs typeface="Arial" panose="020B0604020202020204" pitchFamily="34" charset="0"/>
              </a:rPr>
              <a:t>o</a:t>
            </a:r>
            <a:r>
              <a:rPr lang="en-US" b="0" i="0" dirty="0">
                <a:solidFill>
                  <a:srgbClr val="444444"/>
                </a:solidFill>
                <a:effectLst/>
                <a:latin typeface="Arial" panose="020B0604020202020204" pitchFamily="34" charset="0"/>
                <a:cs typeface="Arial" panose="020B0604020202020204" pitchFamily="34" charset="0"/>
              </a:rPr>
              <a:t>C &amp; over.</a:t>
            </a:r>
          </a:p>
          <a:p>
            <a:pPr algn="l" rtl="0" fontAlgn="base"/>
            <a:endParaRPr lang="en-US" b="0" i="0" dirty="0">
              <a:solidFill>
                <a:srgbClr val="444444"/>
              </a:solidFill>
              <a:effectLst/>
              <a:latin typeface="Arial" panose="020B0604020202020204" pitchFamily="34" charset="0"/>
              <a:cs typeface="Arial" panose="020B0604020202020204" pitchFamily="34" charset="0"/>
            </a:endParaRPr>
          </a:p>
          <a:p>
            <a:pPr algn="l" rtl="0" fontAlgn="base"/>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70D7BE76-115B-4B0A-B7E3-18C974E3B344}" type="slidenum">
              <a:rPr lang="en-AU" smtClean="0"/>
              <a:t>3</a:t>
            </a:fld>
            <a:endParaRPr lang="en-AU"/>
          </a:p>
        </p:txBody>
      </p:sp>
    </p:spTree>
    <p:extLst>
      <p:ext uri="{BB962C8B-B14F-4D97-AF65-F5344CB8AC3E}">
        <p14:creationId xmlns:p14="http://schemas.microsoft.com/office/powerpoint/2010/main" val="2289142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baseline="0" dirty="0">
                <a:solidFill>
                  <a:srgbClr val="444444"/>
                </a:solidFill>
                <a:effectLst/>
                <a:latin typeface="Arial" panose="020B0604020202020204" pitchFamily="34" charset="0"/>
              </a:rPr>
              <a:t>Climate Change Risk is the risks your </a:t>
            </a:r>
            <a:r>
              <a:rPr lang="en-US" b="0" i="0" baseline="0" dirty="0" err="1">
                <a:solidFill>
                  <a:srgbClr val="444444"/>
                </a:solidFill>
                <a:effectLst/>
                <a:latin typeface="Arial" panose="020B0604020202020204" pitchFamily="34" charset="0"/>
              </a:rPr>
              <a:t>organisation</a:t>
            </a:r>
            <a:r>
              <a:rPr lang="en-US" b="0" i="0" baseline="0" dirty="0">
                <a:solidFill>
                  <a:srgbClr val="444444"/>
                </a:solidFill>
                <a:effectLst/>
                <a:latin typeface="Arial" panose="020B0604020202020204" pitchFamily="34" charset="0"/>
              </a:rPr>
              <a:t> faces as a result of locked in climate change.</a:t>
            </a:r>
          </a:p>
          <a:p>
            <a:pPr algn="l" rtl="0" fontAlgn="base"/>
            <a:endParaRPr lang="en-US" b="0" i="0" baseline="0" dirty="0">
              <a:solidFill>
                <a:srgbClr val="444444"/>
              </a:solidFill>
              <a:effectLst/>
              <a:latin typeface="Arial" panose="020B0604020202020204" pitchFamily="34" charset="0"/>
            </a:endParaRPr>
          </a:p>
          <a:p>
            <a:pPr algn="l" rtl="0" fontAlgn="base"/>
            <a:r>
              <a:rPr lang="en-US" b="0" i="0" baseline="0" dirty="0">
                <a:solidFill>
                  <a:srgbClr val="444444"/>
                </a:solidFill>
                <a:effectLst/>
                <a:latin typeface="Arial" panose="020B0604020202020204" pitchFamily="34" charset="0"/>
              </a:rPr>
              <a:t>This comes in the form of Governance Risk, Physical Risk and Transitional Risk </a:t>
            </a:r>
          </a:p>
          <a:p>
            <a:pPr algn="l" rtl="0" fontAlgn="base"/>
            <a:endParaRPr lang="en-US" b="0" i="0" baseline="0" dirty="0">
              <a:solidFill>
                <a:srgbClr val="444444"/>
              </a:solidFill>
              <a:effectLst/>
              <a:latin typeface="Arial" panose="020B0604020202020204" pitchFamily="34" charset="0"/>
            </a:endParaRPr>
          </a:p>
          <a:p>
            <a:pPr marL="0" marR="0" lvl="0" indent="0" algn="l" defTabSz="371475"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baseline="0" dirty="0">
                <a:solidFill>
                  <a:prstClr val="black"/>
                </a:solidFill>
                <a:latin typeface="Arial" panose="020B0604020202020204" pitchFamily="34" charset="0"/>
                <a:cs typeface="Arial" panose="020B0604020202020204" pitchFamily="34" charset="0"/>
              </a:rPr>
              <a:t>Governance risk – </a:t>
            </a:r>
            <a:r>
              <a:rPr lang="en-AU" sz="1200" b="0" baseline="0" dirty="0">
                <a:solidFill>
                  <a:prstClr val="black"/>
                </a:solidFill>
                <a:latin typeface="Arial" panose="020B0604020202020204" pitchFamily="34" charset="0"/>
                <a:cs typeface="Arial" panose="020B0604020202020204" pitchFamily="34" charset="0"/>
              </a:rPr>
              <a:t>this the consequence if CC is not considered with in an organisational decision-making policies and systems. E.g. a risk may be if your asset management system did not account for CC impacts.</a:t>
            </a:r>
          </a:p>
          <a:p>
            <a:pPr marL="0" indent="0" defTabSz="371475">
              <a:buFont typeface="Arial" panose="020B0604020202020204" pitchFamily="34" charset="0"/>
              <a:buNone/>
              <a:defRPr/>
            </a:pPr>
            <a:endParaRPr lang="en-AU" sz="1200" baseline="0" dirty="0">
              <a:solidFill>
                <a:prstClr val="black"/>
              </a:solidFill>
              <a:latin typeface="Arial" panose="020B0604020202020204" pitchFamily="34" charset="0"/>
              <a:cs typeface="Arial" panose="020B0604020202020204" pitchFamily="34" charset="0"/>
            </a:endParaRPr>
          </a:p>
          <a:p>
            <a:pPr algn="l" rtl="0" fontAlgn="base"/>
            <a:r>
              <a:rPr lang="en-AU" sz="1200" b="1" baseline="0" dirty="0">
                <a:solidFill>
                  <a:prstClr val="black"/>
                </a:solidFill>
                <a:latin typeface="Arial" panose="020B0604020202020204" pitchFamily="34" charset="0"/>
                <a:cs typeface="Arial" panose="020B0604020202020204" pitchFamily="34" charset="0"/>
              </a:rPr>
              <a:t>Physical risk - </a:t>
            </a:r>
            <a:r>
              <a:rPr lang="en-AU" sz="1200" baseline="0" dirty="0">
                <a:solidFill>
                  <a:prstClr val="black"/>
                </a:solidFill>
                <a:latin typeface="Arial" panose="020B0604020202020204" pitchFamily="34" charset="0"/>
                <a:cs typeface="Arial" panose="020B0604020202020204" pitchFamily="34" charset="0"/>
              </a:rPr>
              <a:t>refers to the risks arising from the physical effects of climate change on operations (infrastructure and services). E.g. extreme heat and rain impacting roads. This photo is from an ABC article about the record breaking rainfall experienced in some parts of SA in Jan 2022 when the Olympic Dam Hwy was severely damaged. </a:t>
            </a:r>
            <a:r>
              <a:rPr lang="en-AU" b="0" i="0" baseline="0" dirty="0">
                <a:solidFill>
                  <a:srgbClr val="646464"/>
                </a:solidFill>
                <a:effectLst/>
                <a:latin typeface="Arial" panose="020B0604020202020204" pitchFamily="34" charset="0"/>
              </a:rPr>
              <a:t>communities such as </a:t>
            </a:r>
            <a:r>
              <a:rPr lang="en-AU" b="0" i="0" baseline="0" dirty="0" err="1">
                <a:solidFill>
                  <a:srgbClr val="646464"/>
                </a:solidFill>
                <a:effectLst/>
                <a:latin typeface="Arial" panose="020B0604020202020204" pitchFamily="34" charset="0"/>
              </a:rPr>
              <a:t>Pimba</a:t>
            </a:r>
            <a:r>
              <a:rPr lang="en-AU" b="0" i="0" baseline="0" dirty="0">
                <a:solidFill>
                  <a:srgbClr val="646464"/>
                </a:solidFill>
                <a:effectLst/>
                <a:latin typeface="Arial" panose="020B0604020202020204" pitchFamily="34" charset="0"/>
              </a:rPr>
              <a:t> were cut off. </a:t>
            </a:r>
            <a:r>
              <a:rPr lang="en-AU" baseline="0" dirty="0">
                <a:latin typeface="Arial" panose="020B0604020202020204" pitchFamily="34" charset="0"/>
                <a:hlinkClick r:id="rId3"/>
              </a:rPr>
              <a:t>Road to Roxby Downs reopens after rain caused washout on Olympic Dam Highway - ABC News</a:t>
            </a:r>
            <a:r>
              <a:rPr lang="en-AU" baseline="0" dirty="0">
                <a:latin typeface="Arial" panose="020B0604020202020204" pitchFamily="34" charset="0"/>
              </a:rPr>
              <a:t> </a:t>
            </a:r>
            <a:endParaRPr lang="en-US" b="0" i="0" baseline="0" dirty="0">
              <a:solidFill>
                <a:srgbClr val="444444"/>
              </a:solidFill>
              <a:effectLst/>
              <a:latin typeface="Arial" panose="020B0604020202020204" pitchFamily="34" charset="0"/>
            </a:endParaRPr>
          </a:p>
          <a:p>
            <a:pPr marL="0" indent="0" defTabSz="371475">
              <a:buFont typeface="Arial" panose="020B0604020202020204" pitchFamily="34" charset="0"/>
              <a:buNone/>
              <a:defRPr/>
            </a:pPr>
            <a:endParaRPr lang="en-AU" sz="1200" baseline="0" dirty="0">
              <a:solidFill>
                <a:prstClr val="black"/>
              </a:solidFill>
              <a:latin typeface="Arial" panose="020B0604020202020204" pitchFamily="34" charset="0"/>
              <a:cs typeface="Arial" panose="020B0604020202020204" pitchFamily="34" charset="0"/>
            </a:endParaRPr>
          </a:p>
          <a:p>
            <a:pPr marL="0" indent="0" defTabSz="371475">
              <a:buFont typeface="Arial" panose="020B0604020202020204" pitchFamily="34" charset="0"/>
              <a:buNone/>
              <a:defRPr/>
            </a:pPr>
            <a:r>
              <a:rPr lang="en-AU" sz="1200" b="1" baseline="0" dirty="0">
                <a:solidFill>
                  <a:prstClr val="black"/>
                </a:solidFill>
                <a:latin typeface="Arial" panose="020B0604020202020204" pitchFamily="34" charset="0"/>
                <a:cs typeface="Arial" panose="020B0604020202020204" pitchFamily="34" charset="0"/>
              </a:rPr>
              <a:t>Transition risk – </a:t>
            </a:r>
            <a:r>
              <a:rPr lang="en-AU" sz="1200" b="0" i="0" baseline="0" dirty="0">
                <a:solidFill>
                  <a:prstClr val="black"/>
                </a:solidFill>
                <a:latin typeface="Arial" panose="020B0604020202020204" pitchFamily="34" charset="0"/>
                <a:cs typeface="Arial" panose="020B0604020202020204" pitchFamily="34" charset="0"/>
              </a:rPr>
              <a:t>relates to corporate </a:t>
            </a:r>
            <a:r>
              <a:rPr lang="en-AU" sz="1200" baseline="0" dirty="0">
                <a:solidFill>
                  <a:prstClr val="black"/>
                </a:solidFill>
                <a:latin typeface="Arial" panose="020B0604020202020204" pitchFamily="34" charset="0"/>
                <a:cs typeface="Arial" panose="020B0604020202020204" pitchFamily="34" charset="0"/>
              </a:rPr>
              <a:t>risks associated with the global shift to a low carbon economy. E.g. if gas becomes less accessible, higher price and less socially acceptable in the future but we do not look for alternatives for water heating for a community aquatic centres.</a:t>
            </a:r>
            <a:endParaRPr lang="en-AU" baseline="0" dirty="0">
              <a:latin typeface="Arial" panose="020B0604020202020204" pitchFamily="34" charset="0"/>
            </a:endParaRPr>
          </a:p>
          <a:p>
            <a:pPr algn="l" rtl="0" fontAlgn="base"/>
            <a:endParaRPr lang="en-US" b="0" i="0" baseline="0" dirty="0">
              <a:solidFill>
                <a:srgbClr val="444444"/>
              </a:solidFill>
              <a:effectLst/>
              <a:latin typeface="Arial" panose="020B0604020202020204" pitchFamily="34" charset="0"/>
            </a:endParaRPr>
          </a:p>
          <a:p>
            <a:pPr algn="l" rtl="0" fontAlgn="base"/>
            <a:r>
              <a:rPr lang="en-US" b="0" i="0" baseline="0" dirty="0">
                <a:solidFill>
                  <a:srgbClr val="444444"/>
                </a:solidFill>
                <a:effectLst/>
                <a:latin typeface="Arial" panose="020B0604020202020204" pitchFamily="34" charset="0"/>
              </a:rPr>
              <a:t>These risks may then lead to financial and liability risks for our </a:t>
            </a:r>
            <a:r>
              <a:rPr lang="en-US" b="0" i="0" baseline="0" dirty="0" err="1">
                <a:solidFill>
                  <a:srgbClr val="444444"/>
                </a:solidFill>
                <a:effectLst/>
                <a:latin typeface="Arial" panose="020B0604020202020204" pitchFamily="34" charset="0"/>
              </a:rPr>
              <a:t>organisations</a:t>
            </a:r>
            <a:r>
              <a:rPr lang="en-US" b="0" i="0" baseline="0" dirty="0">
                <a:solidFill>
                  <a:srgbClr val="444444"/>
                </a:solidFill>
                <a:effectLst/>
                <a:latin typeface="Arial" panose="020B0604020202020204" pitchFamily="34" charset="0"/>
              </a:rPr>
              <a:t>. For example if we don’t consider the design of roads we could be dealing with a lot more of this , and there could be liability implications if someone is hurt.</a:t>
            </a:r>
          </a:p>
        </p:txBody>
      </p:sp>
      <p:sp>
        <p:nvSpPr>
          <p:cNvPr id="4" name="Slide Number Placeholder 3"/>
          <p:cNvSpPr>
            <a:spLocks noGrp="1"/>
          </p:cNvSpPr>
          <p:nvPr>
            <p:ph type="sldNum" sz="quarter" idx="5"/>
          </p:nvPr>
        </p:nvSpPr>
        <p:spPr/>
        <p:txBody>
          <a:bodyPr/>
          <a:lstStyle/>
          <a:p>
            <a:fld id="{70D7BE76-115B-4B0A-B7E3-18C974E3B344}" type="slidenum">
              <a:rPr lang="en-AU" smtClean="0"/>
              <a:t>4</a:t>
            </a:fld>
            <a:endParaRPr lang="en-AU"/>
          </a:p>
        </p:txBody>
      </p:sp>
    </p:spTree>
    <p:extLst>
      <p:ext uri="{BB962C8B-B14F-4D97-AF65-F5344CB8AC3E}">
        <p14:creationId xmlns:p14="http://schemas.microsoft.com/office/powerpoint/2010/main" val="4076908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sz="1200" baseline="0" dirty="0">
                <a:latin typeface="Arial" panose="020B0604020202020204" pitchFamily="34" charset="0"/>
                <a:cs typeface="Arial" panose="020B0604020202020204" pitchFamily="34" charset="0"/>
              </a:rPr>
              <a:t>As Local Government Should We Be Addressing Climate Change Risk </a:t>
            </a:r>
          </a:p>
          <a:p>
            <a:pPr marL="0" indent="0">
              <a:buNone/>
            </a:pPr>
            <a:endParaRPr lang="en-AU" sz="1200" baseline="0" dirty="0">
              <a:latin typeface="Arial" panose="020B0604020202020204" pitchFamily="34" charset="0"/>
              <a:cs typeface="Arial" panose="020B0604020202020204" pitchFamily="34" charset="0"/>
            </a:endParaRPr>
          </a:p>
          <a:p>
            <a:pPr marL="0" indent="0">
              <a:buNone/>
            </a:pPr>
            <a:r>
              <a:rPr lang="en-AU" sz="1200" baseline="0" dirty="0">
                <a:latin typeface="Arial" panose="020B0604020202020204" pitchFamily="34" charset="0"/>
                <a:cs typeface="Arial" panose="020B0604020202020204" pitchFamily="34" charset="0"/>
              </a:rPr>
              <a:t>There are some pretty clear “flags” that we should be:</a:t>
            </a:r>
          </a:p>
          <a:p>
            <a:pPr marL="0" indent="0">
              <a:buNone/>
            </a:pPr>
            <a:r>
              <a:rPr lang="en-AU" sz="1200" b="1" baseline="0" dirty="0">
                <a:latin typeface="Arial" panose="020B0604020202020204" pitchFamily="34" charset="0"/>
                <a:cs typeface="Arial" panose="020B0604020202020204" pitchFamily="34" charset="0"/>
              </a:rPr>
              <a:t>CORPORATE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a:latin typeface="Arial" panose="020B0604020202020204" pitchFamily="34" charset="0"/>
                <a:cs typeface="Arial" panose="020B0604020202020204" pitchFamily="34" charset="0"/>
              </a:rPr>
              <a:t>The Corporate World is a little ahead of us on this. The G20’s </a:t>
            </a:r>
            <a:r>
              <a:rPr lang="en-AU" sz="1200" b="0" i="0" u="none" strike="noStrike" baseline="0" dirty="0">
                <a:solidFill>
                  <a:srgbClr val="000000"/>
                </a:solidFill>
                <a:effectLst/>
                <a:latin typeface="Arial" panose="020B0604020202020204" pitchFamily="34" charset="0"/>
                <a:cs typeface="Arial" panose="020B0604020202020204" pitchFamily="34" charset="0"/>
              </a:rPr>
              <a:t>Financial Stability Board set up the Task Force on Climate-related Financial Disclosures in 2015 because they recognise that “</a:t>
            </a:r>
            <a:r>
              <a:rPr lang="en-AU" sz="1200" b="1" i="0" u="none" strike="noStrike" baseline="0" dirty="0">
                <a:solidFill>
                  <a:srgbClr val="000000"/>
                </a:solidFill>
                <a:effectLst/>
                <a:latin typeface="Arial" panose="020B0604020202020204" pitchFamily="34" charset="0"/>
                <a:cs typeface="Arial" panose="020B0604020202020204" pitchFamily="34" charset="0"/>
              </a:rPr>
              <a:t>Climate change presents financial risk to the global economy.”</a:t>
            </a:r>
            <a:r>
              <a:rPr lang="en-US" sz="1200" b="0" i="0" baseline="0" dirty="0">
                <a:solidFill>
                  <a:srgbClr val="444444"/>
                </a:solidFill>
                <a:effectLst/>
                <a:latin typeface="Arial" panose="020B0604020202020204" pitchFamily="34" charset="0"/>
                <a:cs typeface="Arial" panose="020B0604020202020204" pitchFamily="34" charset="0"/>
              </a:rPr>
              <a:t>​ They recommended all companies work towards disclosing these risk and opportunities and set up a framework for use.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baseline="0" dirty="0">
              <a:solidFill>
                <a:srgbClr val="444444"/>
              </a:solidFill>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dirty="0">
                <a:solidFill>
                  <a:srgbClr val="444444"/>
                </a:solidFill>
                <a:effectLst/>
                <a:latin typeface="Arial" panose="020B0604020202020204" pitchFamily="34" charset="0"/>
                <a:cs typeface="Arial" panose="020B0604020202020204" pitchFamily="34" charset="0"/>
              </a:rPr>
              <a:t>Many Countries are following these recommendations.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baseline="0" dirty="0">
              <a:solidFill>
                <a:srgbClr val="444444"/>
              </a:solidFill>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dirty="0">
                <a:solidFill>
                  <a:srgbClr val="444444"/>
                </a:solidFill>
                <a:effectLst/>
                <a:latin typeface="Arial" panose="020B0604020202020204" pitchFamily="34" charset="0"/>
                <a:cs typeface="Arial" panose="020B0604020202020204" pitchFamily="34" charset="0"/>
              </a:rPr>
              <a:t>The </a:t>
            </a:r>
            <a:r>
              <a:rPr lang="en-AU" sz="1200" b="0" i="0" baseline="0" dirty="0">
                <a:solidFill>
                  <a:srgbClr val="002A16"/>
                </a:solidFill>
                <a:effectLst/>
                <a:latin typeface="Arial" panose="020B0604020202020204" pitchFamily="34" charset="0"/>
                <a:cs typeface="Arial" panose="020B0604020202020204" pitchFamily="34" charset="0"/>
              </a:rPr>
              <a:t>United Kingdom and New Zealand have committed to mandate climate-risk disclosure in line with the task Force within the next 3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b="0" i="0" baseline="0" dirty="0">
              <a:solidFill>
                <a:srgbClr val="002A16"/>
              </a:solidFill>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baseline="0" dirty="0">
                <a:solidFill>
                  <a:srgbClr val="616161"/>
                </a:solidFill>
                <a:effectLst/>
                <a:latin typeface="Arial" panose="020B0604020202020204" pitchFamily="34" charset="0"/>
                <a:cs typeface="Arial" panose="020B0604020202020204" pitchFamily="34" charset="0"/>
              </a:rPr>
              <a:t>For some time, the Australian financial regulators have recommended that Australian companies disclose their climate-related financial risks against the framework.. Currently, around half of the ASX-200 report voluntarily against this framework , with the number growing steadily year-on-year. In December last year, the Australian Government released a </a:t>
            </a:r>
            <a:r>
              <a:rPr lang="en-AU" sz="1200" b="0" i="0" u="none" strike="noStrike" baseline="0" dirty="0">
                <a:solidFill>
                  <a:srgbClr val="00A7B5"/>
                </a:solidFill>
                <a:effectLst/>
                <a:latin typeface="Arial" panose="020B0604020202020204" pitchFamily="34" charset="0"/>
                <a:cs typeface="Arial" panose="020B0604020202020204" pitchFamily="34" charset="0"/>
                <a:hlinkClick r:id="rId3"/>
              </a:rPr>
              <a:t>consultation paper</a:t>
            </a:r>
            <a:r>
              <a:rPr lang="en-AU" sz="1200" b="0" i="0" baseline="0" dirty="0">
                <a:solidFill>
                  <a:srgbClr val="616161"/>
                </a:solidFill>
                <a:effectLst/>
                <a:latin typeface="Arial" panose="020B0604020202020204" pitchFamily="34" charset="0"/>
                <a:cs typeface="Arial" panose="020B0604020202020204" pitchFamily="34" charset="0"/>
              </a:rPr>
              <a:t> seeking views on the design and implementation of a mandatory climate-related financial reporting regime in Australia. </a:t>
            </a:r>
            <a:r>
              <a:rPr lang="en-AU" sz="1200" baseline="0" dirty="0">
                <a:latin typeface="Arial" panose="020B0604020202020204" pitchFamily="34" charset="0"/>
                <a:cs typeface="Arial" panose="020B0604020202020204" pitchFamily="34" charset="0"/>
                <a:hlinkClick r:id="rId4"/>
              </a:rPr>
              <a:t>Next steps for Australia’s mandatory climate reporting regime | Herbert Smith Freehills | Global law firm</a:t>
            </a:r>
            <a:endParaRPr lang="en-US" sz="1200" b="0" i="0" baseline="0" dirty="0">
              <a:solidFill>
                <a:srgbClr val="444444"/>
              </a:solidFill>
              <a:effectLst/>
              <a:latin typeface="Arial" panose="020B0604020202020204" pitchFamily="34" charset="0"/>
              <a:cs typeface="Arial" panose="020B0604020202020204" pitchFamily="34" charset="0"/>
            </a:endParaRPr>
          </a:p>
          <a:p>
            <a:pPr marL="0" indent="0">
              <a:buNone/>
            </a:pPr>
            <a:endParaRPr lang="en-AU" sz="1200"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444444"/>
                </a:solidFill>
                <a:effectLst/>
                <a:latin typeface="Arial" panose="020B0604020202020204" pitchFamily="34" charset="0"/>
                <a:cs typeface="Arial" panose="020B0604020202020204" pitchFamily="34" charset="0"/>
              </a:rPr>
              <a:t>​</a:t>
            </a:r>
            <a:r>
              <a:rPr lang="en-US" sz="1200" b="0" i="0" u="none" strike="noStrike" dirty="0">
                <a:solidFill>
                  <a:srgbClr val="444444"/>
                </a:solidFill>
                <a:effectLst/>
                <a:latin typeface="Arial" panose="020B0604020202020204" pitchFamily="34" charset="0"/>
                <a:cs typeface="Arial" panose="020B0604020202020204" pitchFamily="34" charset="0"/>
              </a:rPr>
              <a:t>There was also a landmark</a:t>
            </a:r>
            <a:r>
              <a:rPr lang="en-US" sz="1200" b="0" i="0" u="none" strike="noStrike" dirty="0">
                <a:solidFill>
                  <a:srgbClr val="000000"/>
                </a:solidFill>
                <a:effectLst/>
                <a:latin typeface="Arial" panose="020B0604020202020204" pitchFamily="34" charset="0"/>
                <a:cs typeface="Arial" panose="020B0604020202020204" pitchFamily="34" charset="0"/>
              </a:rPr>
              <a:t> legal case in 2016 which determined that climate change risks represent foreseeable risks to Australian companies, and that directors who fail to consider “climate change risks” now could be found liable for breaching their duty of care and diligence in the future.</a:t>
            </a:r>
            <a:r>
              <a:rPr lang="en-US" sz="1200" b="0" i="0" dirty="0">
                <a:solidFill>
                  <a:srgbClr val="444444"/>
                </a:solidFill>
                <a:effectLst/>
                <a:latin typeface="Arial" panose="020B0604020202020204" pitchFamily="34" charset="0"/>
                <a:cs typeface="Arial" panose="020B0604020202020204" pitchFamily="34" charset="0"/>
              </a:rPr>
              <a:t>​</a:t>
            </a:r>
          </a:p>
          <a:p>
            <a:pPr marL="0" indent="0">
              <a:buNone/>
            </a:pPr>
            <a:endParaRPr lang="en-AU" sz="1200" baseline="0" dirty="0">
              <a:latin typeface="Arial" panose="020B0604020202020204" pitchFamily="34" charset="0"/>
              <a:cs typeface="Arial" panose="020B0604020202020204" pitchFamily="34" charset="0"/>
            </a:endParaRPr>
          </a:p>
          <a:p>
            <a:pPr marL="0" indent="0">
              <a:buNone/>
            </a:pPr>
            <a:r>
              <a:rPr lang="en-AU" sz="1200" b="1" baseline="0" dirty="0">
                <a:latin typeface="Arial" panose="020B0604020202020204" pitchFamily="34" charset="0"/>
                <a:cs typeface="Arial" panose="020B0604020202020204" pitchFamily="34" charset="0"/>
              </a:rPr>
              <a:t>STATE AND NATIONAL </a:t>
            </a:r>
          </a:p>
          <a:p>
            <a:pPr marL="0" indent="0">
              <a:buNone/>
            </a:pPr>
            <a:r>
              <a:rPr lang="en-AU" sz="1200" baseline="0" dirty="0">
                <a:latin typeface="Arial" panose="020B0604020202020204" pitchFamily="34" charset="0"/>
                <a:cs typeface="Arial" panose="020B0604020202020204" pitchFamily="34" charset="0"/>
              </a:rPr>
              <a:t>Australian State and Commonwealth governments have started to conduct national and state climate change risk assessments. </a:t>
            </a:r>
          </a:p>
          <a:p>
            <a:pPr marL="0" indent="0">
              <a:buNone/>
            </a:pPr>
            <a:endParaRPr lang="en-AU" sz="1200"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200" b="1" baseline="0" dirty="0">
                <a:latin typeface="Arial" panose="020B0604020202020204" pitchFamily="34" charset="0"/>
                <a:cs typeface="Arial" panose="020B0604020202020204" pitchFamily="34" charset="0"/>
              </a:rPr>
              <a:t>LOCAL GOVERMENT</a:t>
            </a:r>
          </a:p>
          <a:p>
            <a:pPr marL="171450" indent="-171450">
              <a:buFont typeface="Arial" panose="020B0604020202020204" pitchFamily="34" charset="0"/>
              <a:buChar char="•"/>
            </a:pPr>
            <a:r>
              <a:rPr lang="en-AU" sz="1200" baseline="0" dirty="0">
                <a:latin typeface="Arial" panose="020B0604020202020204" pitchFamily="34" charset="0"/>
                <a:cs typeface="Arial" panose="020B0604020202020204" pitchFamily="34" charset="0"/>
              </a:rPr>
              <a:t>Councils Nationally &amp; Internationally have stated to assess their climate risks.</a:t>
            </a:r>
          </a:p>
          <a:p>
            <a:pPr marL="171450" indent="-171450">
              <a:buFont typeface="Arial" panose="020B0604020202020204" pitchFamily="34" charset="0"/>
              <a:buChar char="•"/>
            </a:pPr>
            <a:endParaRPr lang="en-AU" sz="1200"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a:latin typeface="Arial" panose="020B0604020202020204" pitchFamily="34" charset="0"/>
                <a:cs typeface="Arial" panose="020B0604020202020204" pitchFamily="34" charset="0"/>
              </a:rPr>
              <a:t>Australian Eastern states have mandated climate change risk assessments and adaptation for local government.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sz="1200" baseline="0" dirty="0">
                <a:latin typeface="Arial" panose="020B0604020202020204" pitchFamily="34" charset="0"/>
                <a:cs typeface="Arial" panose="020B0604020202020204" pitchFamily="34" charset="0"/>
              </a:rPr>
              <a:t>For the last few years the SA Mutual Liability Insurance Scheme has started asking SA Councils if we have a CC Risk Adaptation Action Plan. This is obviously MLS flagging that there is an insurance risk </a:t>
            </a:r>
          </a:p>
          <a:p>
            <a:pPr marL="171450" indent="-171450">
              <a:buFont typeface="Arial" panose="020B0604020202020204" pitchFamily="34" charset="0"/>
              <a:buChar char="•"/>
            </a:pPr>
            <a:endParaRPr lang="en-AU" sz="12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sz="1200" baseline="0" dirty="0">
                <a:latin typeface="Arial" panose="020B0604020202020204" pitchFamily="34" charset="0"/>
                <a:cs typeface="Arial" panose="020B0604020202020204" pitchFamily="34" charset="0"/>
              </a:rPr>
              <a:t>In SA, whilst City of Adelaide was the first Council to undertake a comprehensive CC Risk Assessment, we’re not the only ones addressing this with most Adelaide metro councils now having undertaken some form of climate change risk assessment and possibly some regional councils (I’m not sure).</a:t>
            </a:r>
          </a:p>
          <a:p>
            <a:pPr marL="0" indent="0">
              <a:buNone/>
            </a:pPr>
            <a:endParaRPr lang="en-AU" sz="1200" baseline="0" dirty="0">
              <a:latin typeface="Arial" panose="020B0604020202020204" pitchFamily="34" charset="0"/>
              <a:cs typeface="Arial" panose="020B0604020202020204" pitchFamily="34" charset="0"/>
            </a:endParaRPr>
          </a:p>
          <a:p>
            <a:pPr algn="l" rtl="0" fontAlgn="base"/>
            <a:r>
              <a:rPr lang="en-US" b="1" i="0" dirty="0">
                <a:solidFill>
                  <a:srgbClr val="444444"/>
                </a:solidFill>
                <a:effectLst/>
                <a:latin typeface="Arial" panose="020B0604020202020204" pitchFamily="34" charset="0"/>
                <a:cs typeface="Arial" panose="020B0604020202020204" pitchFamily="34" charset="0"/>
              </a:rPr>
              <a:t>LITIGATION</a:t>
            </a:r>
          </a:p>
          <a:p>
            <a:pPr algn="l" rtl="0" fontAlgn="base"/>
            <a:r>
              <a:rPr lang="en-US" b="0" i="0" dirty="0">
                <a:solidFill>
                  <a:srgbClr val="444444"/>
                </a:solidFill>
                <a:effectLst/>
                <a:latin typeface="Arial" panose="020B0604020202020204" pitchFamily="34" charset="0"/>
                <a:cs typeface="Arial" panose="020B0604020202020204" pitchFamily="34" charset="0"/>
              </a:rPr>
              <a:t>You only need to do a google search on climate and litigation to find things like bushfire survivors suing the NSW EPA, a personal injury claim to a council for a fire caused from a waste facility during hot weather, a class actions against a council for flooding, a council/state and resident group trying to work out who pays for mitigating homes falling into the ocean, and a superannuation fund member bringing proceeding against a super fund for </a:t>
            </a:r>
            <a:r>
              <a:rPr lang="en-AU" b="0" i="0" dirty="0">
                <a:solidFill>
                  <a:srgbClr val="02283B"/>
                </a:solidFill>
                <a:effectLst/>
                <a:latin typeface="Arial" panose="020B0604020202020204" pitchFamily="34" charset="0"/>
                <a:cs typeface="Arial" panose="020B0604020202020204" pitchFamily="34" charset="0"/>
              </a:rPr>
              <a:t>failing to provide adequate information regarding climate change risks and the fund’s management of such risks.</a:t>
            </a:r>
          </a:p>
        </p:txBody>
      </p:sp>
      <p:sp>
        <p:nvSpPr>
          <p:cNvPr id="4" name="Slide Number Placeholder 3"/>
          <p:cNvSpPr>
            <a:spLocks noGrp="1"/>
          </p:cNvSpPr>
          <p:nvPr>
            <p:ph type="sldNum" sz="quarter" idx="5"/>
          </p:nvPr>
        </p:nvSpPr>
        <p:spPr/>
        <p:txBody>
          <a:bodyPr/>
          <a:lstStyle/>
          <a:p>
            <a:fld id="{70D7BE76-115B-4B0A-B7E3-18C974E3B344}" type="slidenum">
              <a:rPr lang="en-AU" smtClean="0"/>
              <a:t>5</a:t>
            </a:fld>
            <a:endParaRPr lang="en-AU"/>
          </a:p>
        </p:txBody>
      </p:sp>
    </p:spTree>
    <p:extLst>
      <p:ext uri="{BB962C8B-B14F-4D97-AF65-F5344CB8AC3E}">
        <p14:creationId xmlns:p14="http://schemas.microsoft.com/office/powerpoint/2010/main" val="2573813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As a summary of our process </a:t>
            </a:r>
          </a:p>
          <a:p>
            <a:pPr marL="171450" indent="-171450">
              <a:buFontTx/>
              <a:buChar char="-"/>
            </a:pPr>
            <a:r>
              <a:rPr lang="en-AU" dirty="0">
                <a:latin typeface="Arial" panose="020B0604020202020204" pitchFamily="34" charset="0"/>
                <a:cs typeface="Arial" panose="020B0604020202020204" pitchFamily="34" charset="0"/>
              </a:rPr>
              <a:t>in 2018 we undertook internal capacity building and added Climate Change Risk to our corporate Strategic Risk &amp; Opportunity Register </a:t>
            </a:r>
          </a:p>
          <a:p>
            <a:pPr marL="171450" indent="-171450">
              <a:buFontTx/>
              <a:buChar char="-"/>
            </a:pPr>
            <a:r>
              <a:rPr lang="en-AU" dirty="0">
                <a:latin typeface="Arial" panose="020B0604020202020204" pitchFamily="34" charset="0"/>
                <a:cs typeface="Arial" panose="020B0604020202020204" pitchFamily="34" charset="0"/>
              </a:rPr>
              <a:t>In 19/20 we undertook </a:t>
            </a:r>
            <a:r>
              <a:rPr lang="en-AU" b="0" dirty="0">
                <a:solidFill>
                  <a:prstClr val="black"/>
                </a:solidFill>
                <a:latin typeface="Arial" panose="020B0604020202020204" pitchFamily="34" charset="0"/>
                <a:cs typeface="Arial" panose="020B0604020202020204" pitchFamily="34" charset="0"/>
              </a:rPr>
              <a:t>a corporate climate risk assessment</a:t>
            </a:r>
            <a:r>
              <a:rPr lang="en-AU" b="1" dirty="0">
                <a:solidFill>
                  <a:prstClr val="black"/>
                </a:solidFill>
                <a:latin typeface="Arial" panose="020B0604020202020204" pitchFamily="34" charset="0"/>
                <a:cs typeface="Arial" panose="020B0604020202020204" pitchFamily="34" charset="0"/>
              </a:rPr>
              <a:t> </a:t>
            </a:r>
            <a:r>
              <a:rPr lang="en-AU" dirty="0">
                <a:solidFill>
                  <a:prstClr val="black"/>
                </a:solidFill>
                <a:latin typeface="Arial" panose="020B0604020202020204" pitchFamily="34" charset="0"/>
                <a:cs typeface="Arial" panose="020B0604020202020204" pitchFamily="34" charset="0"/>
              </a:rPr>
              <a:t>to identify CoA’s exposure to governance, physical, and transition risks associated with climate change.</a:t>
            </a:r>
          </a:p>
          <a:p>
            <a:pPr marL="0" indent="0" defTabSz="371475">
              <a:buFont typeface="Arial" panose="020B0604020202020204" pitchFamily="34" charset="0"/>
              <a:buNone/>
              <a:defRPr/>
            </a:pPr>
            <a:endParaRPr lang="en-AU" dirty="0">
              <a:latin typeface="Arial" panose="020B0604020202020204" pitchFamily="34" charset="0"/>
              <a:cs typeface="Arial" panose="020B0604020202020204" pitchFamily="34" charset="0"/>
            </a:endParaRPr>
          </a:p>
          <a:p>
            <a:pPr defTabSz="914034">
              <a:defRPr/>
            </a:pPr>
            <a:r>
              <a:rPr lang="en-AU" sz="1200" strike="noStrike" baseline="0" dirty="0">
                <a:latin typeface="Arial" panose="020B0604020202020204" pitchFamily="34" charset="0"/>
                <a:ea typeface="Calibri" panose="020F0502020204030204" pitchFamily="34" charset="0"/>
                <a:cs typeface="Arial" panose="020B0604020202020204" pitchFamily="34" charset="0"/>
              </a:rPr>
              <a:t>Instead of reinventing the wheel, we decided to leverage and build upon the LGA Mutual Liability Scheme’s Local Government Climate Change Adaptation Program’s methodology (which utilised an ISO risk management process). We also incorporated more up to date frameworks, such as TCFD which accounts for transition risk, and the Climate Planning process, which assesses governance risks.</a:t>
            </a:r>
          </a:p>
          <a:p>
            <a:pPr defTabSz="371475">
              <a:defRPr/>
            </a:pPr>
            <a:endParaRPr lang="en-AU" sz="1200" dirty="0">
              <a:solidFill>
                <a:prstClr val="black"/>
              </a:solidFill>
              <a:latin typeface="Arial" panose="020B0604020202020204" pitchFamily="34" charset="0"/>
              <a:cs typeface="Arial" panose="020B0604020202020204" pitchFamily="34" charset="0"/>
            </a:endParaRPr>
          </a:p>
          <a:p>
            <a:pPr marL="0" marR="0" lvl="0" indent="0" algn="l" defTabSz="371475"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dirty="0">
                <a:solidFill>
                  <a:prstClr val="black"/>
                </a:solidFill>
                <a:latin typeface="Arial" panose="020B0604020202020204" pitchFamily="34" charset="0"/>
                <a:cs typeface="Arial" panose="020B0604020202020204" pitchFamily="34" charset="0"/>
              </a:rPr>
              <a:t>Our Governance assessment </a:t>
            </a:r>
            <a:r>
              <a:rPr lang="en-AU" sz="1200" dirty="0">
                <a:solidFill>
                  <a:prstClr val="black"/>
                </a:solidFill>
                <a:latin typeface="Arial" panose="020B0604020202020204" pitchFamily="34" charset="0"/>
                <a:cs typeface="Arial" panose="020B0604020202020204" pitchFamily="34" charset="0"/>
              </a:rPr>
              <a:t>was a comprehensive analysis into how climate change is considered in decision making using 10 indicators. </a:t>
            </a:r>
            <a:r>
              <a:rPr lang="en-AU" sz="1200" dirty="0">
                <a:latin typeface="Arial" panose="020B0604020202020204" pitchFamily="34" charset="0"/>
                <a:cs typeface="Arial" panose="020B0604020202020204" pitchFamily="34" charset="0"/>
              </a:rPr>
              <a:t>The staff engagement included over 250 staff survey responses and 10 workshops, as well as a document review (of publicly available policies, planning documents and strategies).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Arial" panose="020B0604020202020204" pitchFamily="34" charset="0"/>
                <a:cs typeface="Arial" panose="020B0604020202020204" pitchFamily="34" charset="0"/>
              </a:rPr>
              <a:t>The </a:t>
            </a:r>
            <a:r>
              <a:rPr lang="en-AU" sz="1200" b="1" dirty="0">
                <a:latin typeface="Arial" panose="020B0604020202020204" pitchFamily="34" charset="0"/>
                <a:cs typeface="Arial" panose="020B0604020202020204" pitchFamily="34" charset="0"/>
              </a:rPr>
              <a:t>governance assessment </a:t>
            </a:r>
            <a:r>
              <a:rPr lang="en-AU" sz="1200" dirty="0">
                <a:latin typeface="Arial" panose="020B0604020202020204" pitchFamily="34" charset="0"/>
                <a:cs typeface="Arial" panose="020B0604020202020204" pitchFamily="34" charset="0"/>
              </a:rPr>
              <a:t>found that the City of Adelaide has a sophisticated understanding of climate change. Council’s commitment to net-zero emissions saw it achieve an ‘Advanced’ score in the Greenhouse Gas Emissions Reduction indicator. There were other areas we achieved a high score in and some we achieved a zero for, so room for improvement.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latin typeface="Arial" panose="020B0604020202020204" pitchFamily="34" charset="0"/>
              <a:cs typeface="Arial" panose="020B0604020202020204" pitchFamily="34" charset="0"/>
            </a:endParaRPr>
          </a:p>
          <a:p>
            <a:pPr marL="0" marR="0" lvl="0" indent="0" algn="l" defTabSz="371475"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dirty="0">
                <a:solidFill>
                  <a:prstClr val="black"/>
                </a:solidFill>
                <a:latin typeface="Arial" panose="020B0604020202020204" pitchFamily="34" charset="0"/>
                <a:cs typeface="Arial" panose="020B0604020202020204" pitchFamily="34" charset="0"/>
              </a:rPr>
              <a:t>The Physical climate risk assessment </a:t>
            </a:r>
            <a:r>
              <a:rPr lang="en-AU" sz="1200" dirty="0">
                <a:latin typeface="Arial" panose="020B0604020202020204" pitchFamily="34" charset="0"/>
                <a:cs typeface="Arial" panose="020B0604020202020204" pitchFamily="34" charset="0"/>
              </a:rPr>
              <a:t>was informed by interviews with 28 team leaders and managers. </a:t>
            </a:r>
          </a:p>
          <a:p>
            <a:pPr marL="0" marR="0" lvl="0" indent="0" algn="l" defTabSz="37147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dirty="0">
              <a:latin typeface="Arial" panose="020B0604020202020204" pitchFamily="34" charset="0"/>
              <a:cs typeface="Arial" panose="020B0604020202020204" pitchFamily="34" charset="0"/>
            </a:endParaRPr>
          </a:p>
          <a:p>
            <a:pPr marL="0" marR="0" lvl="0" indent="0" algn="l" defTabSz="371475"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dirty="0">
                <a:latin typeface="Arial" panose="020B0604020202020204" pitchFamily="34" charset="0"/>
                <a:cs typeface="Arial" panose="020B0604020202020204" pitchFamily="34" charset="0"/>
              </a:rPr>
              <a:t>Over three quarters of the risks identified in this assessment were associated with the climate variables of increasing temperatures and changes to rainfall.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 physical risk assessment identified 283 individual </a:t>
            </a:r>
            <a:r>
              <a:rPr lang="en-AU" sz="1200" dirty="0">
                <a:latin typeface="Arial" panose="020B0604020202020204" pitchFamily="34" charset="0"/>
                <a:cs typeface="Arial" panose="020B0604020202020204" pitchFamily="34" charset="0"/>
              </a:rPr>
              <a:t>risks to the CoA. </a:t>
            </a:r>
            <a:endParaRPr lang="en-AU"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Arial" panose="020B0604020202020204" pitchFamily="34" charset="0"/>
                <a:cs typeface="Arial" panose="020B0604020202020204" pitchFamily="34" charset="0"/>
              </a:rPr>
              <a:t>The majority of these risks were either related to Key sites or a Service group, followed by Infrastructure.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414141"/>
              </a:solidFill>
              <a:latin typeface="Arial" panose="020B060402020202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414141"/>
                </a:solidFill>
                <a:latin typeface="Arial" panose="020B0604020202020204" pitchFamily="34" charset="0"/>
                <a:ea typeface="MS Mincho" panose="02020609040205080304" pitchFamily="49" charset="-128"/>
                <a:cs typeface="Arial" panose="020B0604020202020204" pitchFamily="34" charset="0"/>
              </a:rPr>
              <a:t>Transition risks were things like not transitioning out of gas.</a:t>
            </a:r>
            <a:endParaRPr lang="en-AU" sz="1200" dirty="0">
              <a:solidFill>
                <a:srgbClr val="414141"/>
              </a:solidFill>
              <a:latin typeface="Arial" panose="020B0604020202020204" pitchFamily="34" charset="0"/>
              <a:ea typeface="MS Mincho" panose="02020609040205080304" pitchFamily="49" charset="-128"/>
              <a:cs typeface="Arial" panose="020B0604020202020204" pitchFamily="34" charset="0"/>
            </a:endParaRPr>
          </a:p>
          <a:p>
            <a:pPr marL="0" indent="0">
              <a:buFontTx/>
              <a:buNone/>
            </a:pPr>
            <a:endParaRPr lang="en-AU" dirty="0"/>
          </a:p>
        </p:txBody>
      </p:sp>
      <p:sp>
        <p:nvSpPr>
          <p:cNvPr id="4" name="Slide Number Placeholder 3"/>
          <p:cNvSpPr>
            <a:spLocks noGrp="1"/>
          </p:cNvSpPr>
          <p:nvPr>
            <p:ph type="sldNum" sz="quarter" idx="5"/>
          </p:nvPr>
        </p:nvSpPr>
        <p:spPr/>
        <p:txBody>
          <a:bodyPr/>
          <a:lstStyle/>
          <a:p>
            <a:fld id="{70D7BE76-115B-4B0A-B7E3-18C974E3B344}" type="slidenum">
              <a:rPr lang="en-AU" smtClean="0"/>
              <a:t>6</a:t>
            </a:fld>
            <a:endParaRPr lang="en-AU"/>
          </a:p>
        </p:txBody>
      </p:sp>
    </p:spTree>
    <p:extLst>
      <p:ext uri="{BB962C8B-B14F-4D97-AF65-F5344CB8AC3E}">
        <p14:creationId xmlns:p14="http://schemas.microsoft.com/office/powerpoint/2010/main" val="4042163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Arial" panose="020B0604020202020204" pitchFamily="34" charset="0"/>
                <a:cs typeface="Arial" panose="020B0604020202020204" pitchFamily="34" charset="0"/>
              </a:rPr>
              <a:t>The LGA MLS were a funding partner for our </a:t>
            </a:r>
            <a:r>
              <a:rPr lang="en-AU" sz="1200" dirty="0" err="1">
                <a:latin typeface="Arial" panose="020B0604020202020204" pitchFamily="34" charset="0"/>
                <a:cs typeface="Arial" panose="020B0604020202020204" pitchFamily="34" charset="0"/>
              </a:rPr>
              <a:t>CCRisk</a:t>
            </a:r>
            <a:r>
              <a:rPr lang="en-AU" sz="1200" dirty="0">
                <a:latin typeface="Arial" panose="020B0604020202020204" pitchFamily="34" charset="0"/>
                <a:cs typeface="Arial" panose="020B0604020202020204" pitchFamily="34" charset="0"/>
              </a:rPr>
              <a:t> assessment with a conditional outcome being a physical risk evaluation framework to share with other Councils. This can be accessed through the Climate Partitioners Network, Andrew Nesbitt who is hosted at the LGA,  the SA LGA MLS or you're welcome to contact myself.</a:t>
            </a:r>
          </a:p>
          <a:p>
            <a:endParaRPr lang="en-AU" dirty="0"/>
          </a:p>
        </p:txBody>
      </p:sp>
      <p:sp>
        <p:nvSpPr>
          <p:cNvPr id="4" name="Slide Number Placeholder 3"/>
          <p:cNvSpPr>
            <a:spLocks noGrp="1"/>
          </p:cNvSpPr>
          <p:nvPr>
            <p:ph type="sldNum" sz="quarter" idx="5"/>
          </p:nvPr>
        </p:nvSpPr>
        <p:spPr/>
        <p:txBody>
          <a:bodyPr/>
          <a:lstStyle/>
          <a:p>
            <a:fld id="{70D7BE76-115B-4B0A-B7E3-18C974E3B344}" type="slidenum">
              <a:rPr lang="en-AU" smtClean="0"/>
              <a:t>7</a:t>
            </a:fld>
            <a:endParaRPr lang="en-AU"/>
          </a:p>
        </p:txBody>
      </p:sp>
    </p:spTree>
    <p:extLst>
      <p:ext uri="{BB962C8B-B14F-4D97-AF65-F5344CB8AC3E}">
        <p14:creationId xmlns:p14="http://schemas.microsoft.com/office/powerpoint/2010/main" val="2834340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Arial" panose="020B0604020202020204" pitchFamily="34" charset="0"/>
                <a:cs typeface="Arial" panose="020B0604020202020204" pitchFamily="34" charset="0"/>
              </a:rPr>
              <a:t>CoA then took that assessment and developed a </a:t>
            </a:r>
            <a:r>
              <a:rPr lang="en-AU" dirty="0" err="1">
                <a:latin typeface="Arial" panose="020B0604020202020204" pitchFamily="34" charset="0"/>
                <a:cs typeface="Arial" panose="020B0604020202020204" pitchFamily="34" charset="0"/>
              </a:rPr>
              <a:t>CCRisk</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AAPlan</a:t>
            </a:r>
            <a:r>
              <a:rPr lang="en-AU"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Arial" panose="020B0604020202020204" pitchFamily="34" charset="0"/>
                <a:cs typeface="Arial" panose="020B0604020202020204" pitchFamily="34" charset="0"/>
              </a:rPr>
              <a:t>We establish a Steering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Arial" panose="020B0604020202020204" pitchFamily="34" charset="0"/>
                <a:cs typeface="Arial" panose="020B0604020202020204" pitchFamily="34" charset="0"/>
              </a:rPr>
              <a:t>We  took the 119 extreme and high risks from the original 283 physical risks and group them into key areas of decision making </a:t>
            </a:r>
          </a:p>
          <a:p>
            <a:endParaRPr lang="en-AU"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Arial" panose="020B0604020202020204" pitchFamily="34" charset="0"/>
                <a:cs typeface="Arial" panose="020B0604020202020204" pitchFamily="34" charset="0"/>
              </a:rPr>
              <a:t>After analysis the 8 key areas of decision making were.</a:t>
            </a:r>
          </a:p>
          <a:p>
            <a:pPr marL="228600" indent="-228600">
              <a:buAutoNum type="arabicPeriod"/>
            </a:pPr>
            <a:r>
              <a:rPr lang="en-AU" dirty="0">
                <a:latin typeface="Arial" panose="020B0604020202020204" pitchFamily="34" charset="0"/>
                <a:cs typeface="Arial" panose="020B0604020202020204" pitchFamily="34" charset="0"/>
              </a:rPr>
              <a:t>Key CoA Buildings &amp; Community Spaces – these included the Aquatic Centre, Community Centres and Libraries and Adelaide Central Market.</a:t>
            </a:r>
          </a:p>
          <a:p>
            <a:pPr marL="228600" indent="-228600">
              <a:buAutoNum type="arabicPeriod"/>
            </a:pPr>
            <a:r>
              <a:rPr lang="en-AU" dirty="0">
                <a:latin typeface="Arial" panose="020B0604020202020204" pitchFamily="34" charset="0"/>
                <a:cs typeface="Arial" panose="020B0604020202020204" pitchFamily="34" charset="0"/>
              </a:rPr>
              <a:t>Rundle Mall Business Continuity</a:t>
            </a:r>
          </a:p>
          <a:p>
            <a:pPr marL="228600" indent="-228600">
              <a:buAutoNum type="arabicPeriod"/>
            </a:pPr>
            <a:r>
              <a:rPr lang="en-AU" dirty="0">
                <a:latin typeface="Arial" panose="020B0604020202020204" pitchFamily="34" charset="0"/>
                <a:cs typeface="Arial" panose="020B0604020202020204" pitchFamily="34" charset="0"/>
              </a:rPr>
              <a:t>Infrastructure Longevity</a:t>
            </a:r>
          </a:p>
          <a:p>
            <a:pPr marL="228600" indent="-228600">
              <a:buAutoNum type="arabicPeriod"/>
            </a:pPr>
            <a:r>
              <a:rPr lang="en-AU" dirty="0">
                <a:latin typeface="Arial" panose="020B0604020202020204" pitchFamily="34" charset="0"/>
                <a:cs typeface="Arial" panose="020B0604020202020204" pitchFamily="34" charset="0"/>
              </a:rPr>
              <a:t>Green Spaces – including street trees</a:t>
            </a:r>
          </a:p>
          <a:p>
            <a:pPr marL="228600" indent="-228600">
              <a:buAutoNum type="arabicPeriod"/>
            </a:pPr>
            <a:r>
              <a:rPr lang="en-AU" b="1" dirty="0">
                <a:latin typeface="Arial" panose="020B0604020202020204" pitchFamily="34" charset="0"/>
                <a:cs typeface="Arial" panose="020B0604020202020204" pitchFamily="34" charset="0"/>
              </a:rPr>
              <a:t>CoA Staff Workforce Safety </a:t>
            </a:r>
          </a:p>
          <a:p>
            <a:pPr marL="228600" indent="-228600">
              <a:buAutoNum type="arabicPeriod"/>
            </a:pPr>
            <a:r>
              <a:rPr lang="en-AU" dirty="0">
                <a:latin typeface="Arial" panose="020B0604020202020204" pitchFamily="34" charset="0"/>
                <a:cs typeface="Arial" panose="020B0604020202020204" pitchFamily="34" charset="0"/>
              </a:rPr>
              <a:t>Events</a:t>
            </a:r>
          </a:p>
          <a:p>
            <a:pPr marL="228600" indent="-228600">
              <a:buAutoNum type="arabicPeriod"/>
            </a:pPr>
            <a:r>
              <a:rPr lang="en-AU" dirty="0">
                <a:latin typeface="Arial" panose="020B0604020202020204" pitchFamily="34" charset="0"/>
                <a:cs typeface="Arial" panose="020B0604020202020204" pitchFamily="34" charset="0"/>
              </a:rPr>
              <a:t>Building Development – Assessment </a:t>
            </a:r>
          </a:p>
          <a:p>
            <a:pPr marL="228600" indent="-228600">
              <a:buAutoNum type="arabicPeriod"/>
            </a:pPr>
            <a:r>
              <a:rPr lang="en-AU" dirty="0">
                <a:latin typeface="Arial" panose="020B0604020202020204" pitchFamily="34" charset="0"/>
                <a:cs typeface="Arial" panose="020B0604020202020204" pitchFamily="34" charset="0"/>
              </a:rPr>
              <a:t>Support for those experiencing Homelessness </a:t>
            </a:r>
          </a:p>
          <a:p>
            <a:pPr marL="228600" indent="-228600">
              <a:buAutoNum type="arabicPeriod"/>
            </a:pPr>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Following this, 8 staff workshops were held covering each of the 8 areas, follow up emails and meeting individual staff, and refining actions and timing etc.</a:t>
            </a:r>
          </a:p>
          <a:p>
            <a:pPr marL="0" indent="0">
              <a:buNone/>
            </a:pPr>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A workshop was then held with our Executive Leadership Team to ascertain the corporate barriers and enablers needed to ensure success of the Action Plan. One of the outcomes of this was that ELT felt it important to focus on the Governance processes as well as the physical risks – Governance actions were subsequently added to the Plan. </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In late 2021 Council adopted the </a:t>
            </a:r>
            <a:r>
              <a:rPr lang="en-AU" dirty="0" err="1">
                <a:latin typeface="Arial" panose="020B0604020202020204" pitchFamily="34" charset="0"/>
                <a:cs typeface="Arial" panose="020B0604020202020204" pitchFamily="34" charset="0"/>
              </a:rPr>
              <a:t>CCRisk</a:t>
            </a:r>
            <a:r>
              <a:rPr lang="en-AU" dirty="0">
                <a:latin typeface="Arial" panose="020B0604020202020204" pitchFamily="34" charset="0"/>
                <a:cs typeface="Arial" panose="020B0604020202020204" pitchFamily="34" charset="0"/>
              </a:rPr>
              <a:t> Adaptation Action Plan and we moved into communications and actioning the plan.</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There are 95 actions in total, 8 relating to governance risk and 87 related to physical risks, prioritised and scheduled over 5 years</a:t>
            </a:r>
          </a:p>
        </p:txBody>
      </p:sp>
      <p:sp>
        <p:nvSpPr>
          <p:cNvPr id="4" name="Slide Number Placeholder 3"/>
          <p:cNvSpPr>
            <a:spLocks noGrp="1"/>
          </p:cNvSpPr>
          <p:nvPr>
            <p:ph type="sldNum" sz="quarter" idx="5"/>
          </p:nvPr>
        </p:nvSpPr>
        <p:spPr/>
        <p:txBody>
          <a:bodyPr/>
          <a:lstStyle/>
          <a:p>
            <a:fld id="{70D7BE76-115B-4B0A-B7E3-18C974E3B344}" type="slidenum">
              <a:rPr lang="en-AU" smtClean="0"/>
              <a:t>8</a:t>
            </a:fld>
            <a:endParaRPr lang="en-AU"/>
          </a:p>
        </p:txBody>
      </p:sp>
    </p:spTree>
    <p:extLst>
      <p:ext uri="{BB962C8B-B14F-4D97-AF65-F5344CB8AC3E}">
        <p14:creationId xmlns:p14="http://schemas.microsoft.com/office/powerpoint/2010/main" val="1788812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There are a myriad of actions underway, these include;</a:t>
            </a:r>
          </a:p>
          <a:p>
            <a:endParaRPr lang="en-AU" dirty="0">
              <a:latin typeface="Arial" panose="020B0604020202020204" pitchFamily="34" charset="0"/>
              <a:cs typeface="Arial" panose="020B0604020202020204" pitchFamily="34" charset="0"/>
            </a:endParaRPr>
          </a:p>
          <a:p>
            <a:pPr marL="171450" indent="-171450">
              <a:buFontTx/>
              <a:buChar char="-"/>
            </a:pPr>
            <a:r>
              <a:rPr lang="en-AU" dirty="0">
                <a:latin typeface="Arial" panose="020B0604020202020204" pitchFamily="34" charset="0"/>
                <a:cs typeface="Arial" panose="020B0604020202020204" pitchFamily="34" charset="0"/>
              </a:rPr>
              <a:t>Better signage in the public realm and other support for the homeless when a code red or blue is called</a:t>
            </a:r>
          </a:p>
          <a:p>
            <a:pPr marL="171450" indent="-171450">
              <a:buFontTx/>
              <a:buChar char="-"/>
            </a:pPr>
            <a:endParaRPr lang="en-AU" dirty="0">
              <a:latin typeface="Arial" panose="020B0604020202020204" pitchFamily="34" charset="0"/>
              <a:cs typeface="Arial" panose="020B0604020202020204" pitchFamily="34" charset="0"/>
            </a:endParaRPr>
          </a:p>
          <a:p>
            <a:pPr marL="171450" indent="-171450">
              <a:buFontTx/>
              <a:buChar char="-"/>
            </a:pPr>
            <a:r>
              <a:rPr lang="en-AU" dirty="0">
                <a:latin typeface="Arial" panose="020B0604020202020204" pitchFamily="34" charset="0"/>
                <a:cs typeface="Arial" panose="020B0604020202020204" pitchFamily="34" charset="0"/>
              </a:rPr>
              <a:t>A cool roof trial, building energy efficiency &amp; climate resilience assessments</a:t>
            </a:r>
          </a:p>
          <a:p>
            <a:pPr marL="171450" indent="-171450">
              <a:buFontTx/>
              <a:buChar char="-"/>
            </a:pPr>
            <a:endParaRPr lang="en-AU" dirty="0">
              <a:latin typeface="Arial" panose="020B0604020202020204" pitchFamily="34" charset="0"/>
              <a:cs typeface="Arial" panose="020B0604020202020204" pitchFamily="34" charset="0"/>
            </a:endParaRPr>
          </a:p>
          <a:p>
            <a:pPr marL="171450" indent="-171450">
              <a:buFontTx/>
              <a:buChar char="-"/>
            </a:pPr>
            <a:r>
              <a:rPr lang="en-AU" dirty="0">
                <a:latin typeface="Arial" panose="020B0604020202020204" pitchFamily="34" charset="0"/>
                <a:cs typeface="Arial" panose="020B0604020202020204" pitchFamily="34" charset="0"/>
              </a:rPr>
              <a:t>We are surveying, documenting, modelling and planning our stormwater infrastructure for the predicted changes to rainfall intensity </a:t>
            </a:r>
          </a:p>
          <a:p>
            <a:pPr marL="0" indent="0">
              <a:buFontTx/>
              <a:buNone/>
            </a:pPr>
            <a:endParaRPr lang="en-AU" dirty="0">
              <a:latin typeface="Arial" panose="020B0604020202020204" pitchFamily="34" charset="0"/>
              <a:cs typeface="Arial" panose="020B0604020202020204" pitchFamily="34" charset="0"/>
            </a:endParaRPr>
          </a:p>
          <a:p>
            <a:pPr marL="171450" indent="-171450">
              <a:buFontTx/>
              <a:buChar char="-"/>
            </a:pPr>
            <a:r>
              <a:rPr lang="en-AU" dirty="0">
                <a:latin typeface="Arial" panose="020B0604020202020204" pitchFamily="34" charset="0"/>
                <a:cs typeface="Arial" panose="020B0604020202020204" pitchFamily="34" charset="0"/>
              </a:rPr>
              <a:t>We’re undertaking tree condition audits, and analysing the latest canopy data, so we can develop a strategic plan of how we can meet our canopy goals to increase cooling and liveability for our city</a:t>
            </a:r>
          </a:p>
          <a:p>
            <a:pPr marL="171450" indent="-171450">
              <a:buFontTx/>
              <a:buChar char="-"/>
            </a:pPr>
            <a:endParaRPr lang="en-AU" dirty="0">
              <a:latin typeface="Arial" panose="020B0604020202020204" pitchFamily="34" charset="0"/>
              <a:cs typeface="Arial" panose="020B0604020202020204" pitchFamily="34" charset="0"/>
            </a:endParaRPr>
          </a:p>
          <a:p>
            <a:pPr marL="171450" indent="-171450">
              <a:buFontTx/>
              <a:buChar char="-"/>
            </a:pPr>
            <a:r>
              <a:rPr lang="en-AU" dirty="0">
                <a:latin typeface="Arial" panose="020B0604020202020204" pitchFamily="34" charset="0"/>
                <a:cs typeface="Arial" panose="020B0604020202020204" pitchFamily="34" charset="0"/>
              </a:rPr>
              <a:t>We’re developing and reviewing policies and procedures</a:t>
            </a:r>
          </a:p>
          <a:p>
            <a:pPr marL="171450" indent="-171450">
              <a:buFontTx/>
              <a:buChar char="-"/>
            </a:pPr>
            <a:endParaRPr lang="en-AU"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dirty="0">
                <a:latin typeface="Arial" panose="020B0604020202020204" pitchFamily="34" charset="0"/>
                <a:cs typeface="Arial" panose="020B0604020202020204" pitchFamily="34" charset="0"/>
              </a:rPr>
              <a:t>We’re running a “working in the heat” project where we come up with work regimes and locations appropriate to the climatic conditions</a:t>
            </a:r>
          </a:p>
          <a:p>
            <a:pPr marL="171450" indent="-171450">
              <a:buFontTx/>
              <a:buChar char="-"/>
            </a:pPr>
            <a:endParaRPr lang="en-AU"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D7BE76-115B-4B0A-B7E3-18C974E3B344}"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3649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close up of a tree&#10;&#10;Description automatically generated">
            <a:extLst>
              <a:ext uri="{FF2B5EF4-FFF2-40B4-BE49-F238E27FC236}">
                <a16:creationId xmlns:a16="http://schemas.microsoft.com/office/drawing/2014/main" id="{D921FCBC-F62F-4BB0-813D-F21846B251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1"/>
          <p:cNvSpPr>
            <a:spLocks noGrp="1"/>
          </p:cNvSpPr>
          <p:nvPr>
            <p:ph type="ctrTitle"/>
          </p:nvPr>
        </p:nvSpPr>
        <p:spPr>
          <a:xfrm>
            <a:off x="348098" y="2717537"/>
            <a:ext cx="5370928" cy="753798"/>
          </a:xfrm>
        </p:spPr>
        <p:txBody>
          <a:bodyPr>
            <a:noAutofit/>
          </a:bodyPr>
          <a:lstStyle>
            <a:lvl1pPr algn="l">
              <a:defRPr sz="4800" b="1" i="0" cap="none"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8" name="Subtitle 2"/>
          <p:cNvSpPr>
            <a:spLocks noGrp="1"/>
          </p:cNvSpPr>
          <p:nvPr>
            <p:ph type="subTitle" idx="1"/>
          </p:nvPr>
        </p:nvSpPr>
        <p:spPr>
          <a:xfrm>
            <a:off x="348178" y="4160097"/>
            <a:ext cx="5370848" cy="576064"/>
          </a:xfrm>
        </p:spPr>
        <p:txBody>
          <a:bodyPr>
            <a:noAutofit/>
          </a:bodyPr>
          <a:lstStyle>
            <a:lvl1pPr marL="0" indent="0" algn="l">
              <a:buNone/>
              <a:defRPr sz="3000">
                <a:solidFill>
                  <a:schemeClr val="bg1"/>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2815621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ED6C27C-6A11-4439-BE55-03A7ED6E6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rgbClr val="4E9D2D"/>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a:solidFill>
                  <a:srgbClr val="4E9D2D"/>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045289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C017C4AC-F82F-4477-8CD1-5E899BC65F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18A6016C-9942-40F3-80CE-64CE8703CEE5}"/>
              </a:ext>
            </a:extLst>
          </p:cNvPr>
          <p:cNvSpPr>
            <a:spLocks noGrp="1"/>
          </p:cNvSpPr>
          <p:nvPr>
            <p:ph type="title"/>
          </p:nvPr>
        </p:nvSpPr>
        <p:spPr>
          <a:xfrm>
            <a:off x="609600" y="6648"/>
            <a:ext cx="10972800" cy="1190104"/>
          </a:xfrm>
        </p:spPr>
        <p:txBody>
          <a:bodyPr/>
          <a:lstStyle>
            <a:lvl1pPr>
              <a:defRPr>
                <a:solidFill>
                  <a:schemeClr val="bg1"/>
                </a:solidFill>
              </a:defRPr>
            </a:lvl1pPr>
          </a:lstStyle>
          <a:p>
            <a:r>
              <a:rPr lang="en-US"/>
              <a:t>Click to edit Master title style</a:t>
            </a:r>
            <a:endParaRPr lang="en-AU" dirty="0"/>
          </a:p>
        </p:txBody>
      </p:sp>
      <p:sp>
        <p:nvSpPr>
          <p:cNvPr id="9" name="Content Placeholder 2">
            <a:extLst>
              <a:ext uri="{FF2B5EF4-FFF2-40B4-BE49-F238E27FC236}">
                <a16:creationId xmlns:a16="http://schemas.microsoft.com/office/drawing/2014/main" id="{39E1E9B8-7228-4546-B0DE-93C0FAC683AE}"/>
              </a:ext>
            </a:extLst>
          </p:cNvPr>
          <p:cNvSpPr>
            <a:spLocks noGrp="1"/>
          </p:cNvSpPr>
          <p:nvPr>
            <p:ph idx="1"/>
          </p:nvPr>
        </p:nvSpPr>
        <p:spPr>
          <a:xfrm>
            <a:off x="609600" y="1600203"/>
            <a:ext cx="109728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634472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9312615D-25DC-44D3-8223-369E12C5958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16F2512-5663-4266-94BD-EB12F0D1759A}"/>
              </a:ext>
            </a:extLst>
          </p:cNvPr>
          <p:cNvSpPr>
            <a:spLocks noGrp="1"/>
          </p:cNvSpPr>
          <p:nvPr>
            <p:ph type="title"/>
          </p:nvPr>
        </p:nvSpPr>
        <p:spPr>
          <a:xfrm>
            <a:off x="609600" y="6648"/>
            <a:ext cx="10972800" cy="1190104"/>
          </a:xfrm>
        </p:spPr>
        <p:txBody>
          <a:bodyPr/>
          <a:lstStyle>
            <a:lvl1pPr>
              <a:defRPr>
                <a:solidFill>
                  <a:schemeClr val="bg1"/>
                </a:solidFill>
              </a:defRPr>
            </a:lvl1pPr>
          </a:lstStyle>
          <a:p>
            <a:r>
              <a:rPr lang="en-US"/>
              <a:t>Click to edit Master title style</a:t>
            </a:r>
            <a:endParaRPr lang="en-AU"/>
          </a:p>
        </p:txBody>
      </p:sp>
      <p:sp>
        <p:nvSpPr>
          <p:cNvPr id="8" name="Content Placeholder 2">
            <a:extLst>
              <a:ext uri="{FF2B5EF4-FFF2-40B4-BE49-F238E27FC236}">
                <a16:creationId xmlns:a16="http://schemas.microsoft.com/office/drawing/2014/main" id="{693EFC03-FEA8-4C1A-853C-79E19B4A1C14}"/>
              </a:ext>
            </a:extLst>
          </p:cNvPr>
          <p:cNvSpPr>
            <a:spLocks noGrp="1"/>
          </p:cNvSpPr>
          <p:nvPr>
            <p:ph idx="1"/>
          </p:nvPr>
        </p:nvSpPr>
        <p:spPr>
          <a:xfrm>
            <a:off x="609600" y="1600203"/>
            <a:ext cx="109728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73146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F182652-5295-4C61-96F2-6DAEC460A5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B403F2A7-6BB7-4B39-A130-9545F0B18637}"/>
              </a:ext>
            </a:extLst>
          </p:cNvPr>
          <p:cNvSpPr>
            <a:spLocks noGrp="1"/>
          </p:cNvSpPr>
          <p:nvPr>
            <p:ph type="title"/>
          </p:nvPr>
        </p:nvSpPr>
        <p:spPr>
          <a:xfrm>
            <a:off x="609600" y="6648"/>
            <a:ext cx="10972800" cy="1190104"/>
          </a:xfrm>
        </p:spPr>
        <p:txBody>
          <a:bodyPr/>
          <a:lstStyle>
            <a:lvl1pPr>
              <a:defRPr>
                <a:solidFill>
                  <a:schemeClr val="bg1"/>
                </a:solidFill>
              </a:defRPr>
            </a:lvl1pPr>
          </a:lstStyle>
          <a:p>
            <a:r>
              <a:rPr lang="en-US"/>
              <a:t>Click to edit Master title style</a:t>
            </a:r>
            <a:endParaRPr lang="en-AU"/>
          </a:p>
        </p:txBody>
      </p:sp>
      <p:sp>
        <p:nvSpPr>
          <p:cNvPr id="10" name="Content Placeholder 2">
            <a:extLst>
              <a:ext uri="{FF2B5EF4-FFF2-40B4-BE49-F238E27FC236}">
                <a16:creationId xmlns:a16="http://schemas.microsoft.com/office/drawing/2014/main" id="{728770E6-AEAC-4B0E-9673-2FC38CC753DF}"/>
              </a:ext>
            </a:extLst>
          </p:cNvPr>
          <p:cNvSpPr>
            <a:spLocks noGrp="1"/>
          </p:cNvSpPr>
          <p:nvPr>
            <p:ph idx="1"/>
          </p:nvPr>
        </p:nvSpPr>
        <p:spPr>
          <a:xfrm>
            <a:off x="609600" y="1600203"/>
            <a:ext cx="109728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92856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637137D-C40B-4D49-AAC2-27695A2F2D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5DC4FD43-CCB0-4A6E-AC23-BC92BDB632C2}"/>
              </a:ext>
            </a:extLst>
          </p:cNvPr>
          <p:cNvSpPr>
            <a:spLocks noGrp="1"/>
          </p:cNvSpPr>
          <p:nvPr>
            <p:ph type="title"/>
          </p:nvPr>
        </p:nvSpPr>
        <p:spPr>
          <a:xfrm>
            <a:off x="609600" y="6648"/>
            <a:ext cx="10972800" cy="1190104"/>
          </a:xfrm>
        </p:spPr>
        <p:txBody>
          <a:bodyPr/>
          <a:lstStyle>
            <a:lvl1pPr>
              <a:defRPr>
                <a:solidFill>
                  <a:schemeClr val="bg1"/>
                </a:solidFill>
              </a:defRPr>
            </a:lvl1pPr>
          </a:lstStyle>
          <a:p>
            <a:r>
              <a:rPr lang="en-US"/>
              <a:t>Click to edit Master title style</a:t>
            </a:r>
            <a:endParaRPr lang="en-AU"/>
          </a:p>
        </p:txBody>
      </p:sp>
      <p:sp>
        <p:nvSpPr>
          <p:cNvPr id="9" name="Content Placeholder 2">
            <a:extLst>
              <a:ext uri="{FF2B5EF4-FFF2-40B4-BE49-F238E27FC236}">
                <a16:creationId xmlns:a16="http://schemas.microsoft.com/office/drawing/2014/main" id="{58E57566-EBD8-4BB8-8559-60C415B58781}"/>
              </a:ext>
            </a:extLst>
          </p:cNvPr>
          <p:cNvSpPr>
            <a:spLocks noGrp="1"/>
          </p:cNvSpPr>
          <p:nvPr>
            <p:ph idx="1"/>
          </p:nvPr>
        </p:nvSpPr>
        <p:spPr>
          <a:xfrm>
            <a:off x="609600" y="1600203"/>
            <a:ext cx="109728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049734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207FCDD0-E896-4FD0-A659-9D2CE294EF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3B1DD435-1131-4288-BE4F-09E9A683AE7B}"/>
              </a:ext>
            </a:extLst>
          </p:cNvPr>
          <p:cNvSpPr>
            <a:spLocks noGrp="1"/>
          </p:cNvSpPr>
          <p:nvPr>
            <p:ph type="title"/>
          </p:nvPr>
        </p:nvSpPr>
        <p:spPr>
          <a:xfrm>
            <a:off x="609600" y="6648"/>
            <a:ext cx="10972800" cy="1190104"/>
          </a:xfrm>
        </p:spPr>
        <p:txBody>
          <a:bodyPr/>
          <a:lstStyle>
            <a:lvl1pPr>
              <a:defRPr>
                <a:solidFill>
                  <a:schemeClr val="bg1"/>
                </a:solidFill>
              </a:defRPr>
            </a:lvl1pPr>
          </a:lstStyle>
          <a:p>
            <a:r>
              <a:rPr lang="en-US"/>
              <a:t>Click to edit Master title style</a:t>
            </a:r>
            <a:endParaRPr lang="en-AU"/>
          </a:p>
        </p:txBody>
      </p:sp>
      <p:sp>
        <p:nvSpPr>
          <p:cNvPr id="9" name="Content Placeholder 2">
            <a:extLst>
              <a:ext uri="{FF2B5EF4-FFF2-40B4-BE49-F238E27FC236}">
                <a16:creationId xmlns:a16="http://schemas.microsoft.com/office/drawing/2014/main" id="{0C5BD08F-01AC-4E45-BDAA-2C4A9DF684E7}"/>
              </a:ext>
            </a:extLst>
          </p:cNvPr>
          <p:cNvSpPr>
            <a:spLocks noGrp="1"/>
          </p:cNvSpPr>
          <p:nvPr>
            <p:ph idx="1"/>
          </p:nvPr>
        </p:nvSpPr>
        <p:spPr>
          <a:xfrm>
            <a:off x="609600" y="1600203"/>
            <a:ext cx="109728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7348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31BD4FFE-F3D9-4183-BB73-28BBC5216E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D07F818B-8E16-4247-B461-2FA68EF2CB6F}"/>
              </a:ext>
            </a:extLst>
          </p:cNvPr>
          <p:cNvSpPr>
            <a:spLocks noGrp="1"/>
          </p:cNvSpPr>
          <p:nvPr>
            <p:ph type="title"/>
          </p:nvPr>
        </p:nvSpPr>
        <p:spPr>
          <a:xfrm>
            <a:off x="609600" y="6648"/>
            <a:ext cx="10972800" cy="1190104"/>
          </a:xfrm>
        </p:spPr>
        <p:txBody>
          <a:bodyPr/>
          <a:lstStyle>
            <a:lvl1pPr>
              <a:defRPr>
                <a:solidFill>
                  <a:schemeClr val="bg1"/>
                </a:solidFill>
              </a:defRPr>
            </a:lvl1pPr>
          </a:lstStyle>
          <a:p>
            <a:r>
              <a:rPr lang="en-US"/>
              <a:t>Click to edit Master title style</a:t>
            </a:r>
            <a:endParaRPr lang="en-AU"/>
          </a:p>
        </p:txBody>
      </p:sp>
      <p:sp>
        <p:nvSpPr>
          <p:cNvPr id="9" name="Content Placeholder 2">
            <a:extLst>
              <a:ext uri="{FF2B5EF4-FFF2-40B4-BE49-F238E27FC236}">
                <a16:creationId xmlns:a16="http://schemas.microsoft.com/office/drawing/2014/main" id="{64FBBE1D-E3E8-407C-8915-BBF3D9BE224B}"/>
              </a:ext>
            </a:extLst>
          </p:cNvPr>
          <p:cNvSpPr>
            <a:spLocks noGrp="1"/>
          </p:cNvSpPr>
          <p:nvPr>
            <p:ph idx="1"/>
          </p:nvPr>
        </p:nvSpPr>
        <p:spPr>
          <a:xfrm>
            <a:off x="609600" y="1600203"/>
            <a:ext cx="109728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997595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053C2301-0EAF-4FEC-963E-560C47C64D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6093957F-0161-42BC-BFA4-4151CA0599AC}"/>
              </a:ext>
            </a:extLst>
          </p:cNvPr>
          <p:cNvSpPr>
            <a:spLocks noGrp="1"/>
          </p:cNvSpPr>
          <p:nvPr>
            <p:ph type="title"/>
          </p:nvPr>
        </p:nvSpPr>
        <p:spPr>
          <a:xfrm>
            <a:off x="609600" y="6648"/>
            <a:ext cx="10972800" cy="1190104"/>
          </a:xfrm>
        </p:spPr>
        <p:txBody>
          <a:bodyPr/>
          <a:lstStyle>
            <a:lvl1pPr>
              <a:defRPr>
                <a:solidFill>
                  <a:schemeClr val="bg1"/>
                </a:solidFill>
              </a:defRPr>
            </a:lvl1pPr>
          </a:lstStyle>
          <a:p>
            <a:r>
              <a:rPr lang="en-US"/>
              <a:t>Click to edit Master title style</a:t>
            </a:r>
            <a:endParaRPr lang="en-AU"/>
          </a:p>
        </p:txBody>
      </p:sp>
      <p:sp>
        <p:nvSpPr>
          <p:cNvPr id="13" name="Content Placeholder 2">
            <a:extLst>
              <a:ext uri="{FF2B5EF4-FFF2-40B4-BE49-F238E27FC236}">
                <a16:creationId xmlns:a16="http://schemas.microsoft.com/office/drawing/2014/main" id="{4D9F8A0B-3AF6-420B-9960-C92727E126D4}"/>
              </a:ext>
            </a:extLst>
          </p:cNvPr>
          <p:cNvSpPr>
            <a:spLocks noGrp="1"/>
          </p:cNvSpPr>
          <p:nvPr>
            <p:ph idx="1"/>
          </p:nvPr>
        </p:nvSpPr>
        <p:spPr>
          <a:xfrm>
            <a:off x="609600" y="1600203"/>
            <a:ext cx="109728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31395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D8CC9FBA-970A-4C6F-A528-87A97BD4DE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A2B3E2E-FD96-4703-9E33-858E4E64FB94}"/>
              </a:ext>
            </a:extLst>
          </p:cNvPr>
          <p:cNvSpPr>
            <a:spLocks noGrp="1"/>
          </p:cNvSpPr>
          <p:nvPr>
            <p:ph type="ctrTitle"/>
          </p:nvPr>
        </p:nvSpPr>
        <p:spPr>
          <a:xfrm>
            <a:off x="348098" y="2717537"/>
            <a:ext cx="5370928" cy="753798"/>
          </a:xfrm>
        </p:spPr>
        <p:txBody>
          <a:bodyPr>
            <a:noAutofit/>
          </a:bodyPr>
          <a:lstStyle>
            <a:lvl1pPr algn="l">
              <a:defRPr sz="4800" b="1" i="0" cap="none"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7" name="Subtitle 2">
            <a:extLst>
              <a:ext uri="{FF2B5EF4-FFF2-40B4-BE49-F238E27FC236}">
                <a16:creationId xmlns:a16="http://schemas.microsoft.com/office/drawing/2014/main" id="{76749BE6-6EA6-407A-9B75-67F8D0D858F4}"/>
              </a:ext>
            </a:extLst>
          </p:cNvPr>
          <p:cNvSpPr>
            <a:spLocks noGrp="1"/>
          </p:cNvSpPr>
          <p:nvPr>
            <p:ph type="subTitle" idx="1"/>
          </p:nvPr>
        </p:nvSpPr>
        <p:spPr>
          <a:xfrm>
            <a:off x="348178" y="4160097"/>
            <a:ext cx="5370848" cy="576064"/>
          </a:xfrm>
        </p:spPr>
        <p:txBody>
          <a:bodyPr>
            <a:noAutofit/>
          </a:bodyPr>
          <a:lstStyle>
            <a:lvl1pPr marL="0" indent="0" algn="l">
              <a:buNone/>
              <a:defRPr sz="3000">
                <a:solidFill>
                  <a:schemeClr val="bg1"/>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AU" dirty="0"/>
          </a:p>
        </p:txBody>
      </p:sp>
      <p:sp>
        <p:nvSpPr>
          <p:cNvPr id="11" name="Picture Placeholder 14">
            <a:extLst>
              <a:ext uri="{FF2B5EF4-FFF2-40B4-BE49-F238E27FC236}">
                <a16:creationId xmlns:a16="http://schemas.microsoft.com/office/drawing/2014/main" id="{29DBAD30-0EFF-4C99-A218-C11C0FFD7F0C}"/>
              </a:ext>
            </a:extLst>
          </p:cNvPr>
          <p:cNvSpPr>
            <a:spLocks noGrp="1"/>
          </p:cNvSpPr>
          <p:nvPr>
            <p:ph type="pic" sz="quarter" idx="13"/>
          </p:nvPr>
        </p:nvSpPr>
        <p:spPr>
          <a:xfrm>
            <a:off x="4350930" y="2208"/>
            <a:ext cx="7857135" cy="6865417"/>
          </a:xfrm>
          <a:custGeom>
            <a:avLst/>
            <a:gdLst>
              <a:gd name="connsiteX0" fmla="*/ 0 w 7900010"/>
              <a:gd name="connsiteY0" fmla="*/ 0 h 6858000"/>
              <a:gd name="connsiteX1" fmla="*/ 7900010 w 7900010"/>
              <a:gd name="connsiteY1" fmla="*/ 0 h 6858000"/>
              <a:gd name="connsiteX2" fmla="*/ 7900010 w 7900010"/>
              <a:gd name="connsiteY2" fmla="*/ 6858000 h 6858000"/>
              <a:gd name="connsiteX3" fmla="*/ 0 w 7900010"/>
              <a:gd name="connsiteY3" fmla="*/ 6858000 h 6858000"/>
              <a:gd name="connsiteX4" fmla="*/ 0 w 7900010"/>
              <a:gd name="connsiteY4" fmla="*/ 0 h 6858000"/>
              <a:gd name="connsiteX0" fmla="*/ 0 w 7900010"/>
              <a:gd name="connsiteY0" fmla="*/ 0 h 6858000"/>
              <a:gd name="connsiteX1" fmla="*/ 7900010 w 7900010"/>
              <a:gd name="connsiteY1" fmla="*/ 0 h 6858000"/>
              <a:gd name="connsiteX2" fmla="*/ 7900010 w 7900010"/>
              <a:gd name="connsiteY2" fmla="*/ 6858000 h 6858000"/>
              <a:gd name="connsiteX3" fmla="*/ 0 w 7900010"/>
              <a:gd name="connsiteY3" fmla="*/ 6858000 h 6858000"/>
              <a:gd name="connsiteX4" fmla="*/ 0 w 7900010"/>
              <a:gd name="connsiteY4" fmla="*/ 0 h 6858000"/>
              <a:gd name="connsiteX0" fmla="*/ 18288 w 7918298"/>
              <a:gd name="connsiteY0" fmla="*/ 0 h 6864096"/>
              <a:gd name="connsiteX1" fmla="*/ 7918298 w 7918298"/>
              <a:gd name="connsiteY1" fmla="*/ 0 h 6864096"/>
              <a:gd name="connsiteX2" fmla="*/ 7918298 w 7918298"/>
              <a:gd name="connsiteY2" fmla="*/ 6858000 h 6864096"/>
              <a:gd name="connsiteX3" fmla="*/ 0 w 7918298"/>
              <a:gd name="connsiteY3" fmla="*/ 6864096 h 6864096"/>
              <a:gd name="connsiteX4" fmla="*/ 18288 w 7918298"/>
              <a:gd name="connsiteY4" fmla="*/ 0 h 6864096"/>
              <a:gd name="connsiteX0" fmla="*/ 0 w 7900010"/>
              <a:gd name="connsiteY0" fmla="*/ 0 h 6955536"/>
              <a:gd name="connsiteX1" fmla="*/ 7900010 w 7900010"/>
              <a:gd name="connsiteY1" fmla="*/ 0 h 6955536"/>
              <a:gd name="connsiteX2" fmla="*/ 7900010 w 7900010"/>
              <a:gd name="connsiteY2" fmla="*/ 6858000 h 6955536"/>
              <a:gd name="connsiteX3" fmla="*/ 73152 w 7900010"/>
              <a:gd name="connsiteY3" fmla="*/ 6955536 h 6955536"/>
              <a:gd name="connsiteX0" fmla="*/ 18288 w 7918298"/>
              <a:gd name="connsiteY0" fmla="*/ 0 h 6858000"/>
              <a:gd name="connsiteX1" fmla="*/ 7918298 w 7918298"/>
              <a:gd name="connsiteY1" fmla="*/ 0 h 6858000"/>
              <a:gd name="connsiteX2" fmla="*/ 7918298 w 7918298"/>
              <a:gd name="connsiteY2" fmla="*/ 6858000 h 6858000"/>
              <a:gd name="connsiteX3" fmla="*/ 0 w 7918298"/>
              <a:gd name="connsiteY3" fmla="*/ 6858000 h 6858000"/>
              <a:gd name="connsiteX0" fmla="*/ 18288 w 7918298"/>
              <a:gd name="connsiteY0" fmla="*/ 0 h 6858000"/>
              <a:gd name="connsiteX1" fmla="*/ 7918298 w 7918298"/>
              <a:gd name="connsiteY1" fmla="*/ 0 h 6858000"/>
              <a:gd name="connsiteX2" fmla="*/ 7918298 w 7918298"/>
              <a:gd name="connsiteY2" fmla="*/ 6858000 h 6858000"/>
              <a:gd name="connsiteX3" fmla="*/ 0 w 7918298"/>
              <a:gd name="connsiteY3" fmla="*/ 6858000 h 6858000"/>
              <a:gd name="connsiteX0" fmla="*/ 2541052 w 7918298"/>
              <a:gd name="connsiteY0" fmla="*/ 0 h 6858000"/>
              <a:gd name="connsiteX1" fmla="*/ 7918298 w 7918298"/>
              <a:gd name="connsiteY1" fmla="*/ 0 h 6858000"/>
              <a:gd name="connsiteX2" fmla="*/ 7918298 w 7918298"/>
              <a:gd name="connsiteY2" fmla="*/ 6858000 h 6858000"/>
              <a:gd name="connsiteX3" fmla="*/ 0 w 7918298"/>
              <a:gd name="connsiteY3" fmla="*/ 6858000 h 6858000"/>
              <a:gd name="connsiteX0" fmla="*/ 2565545 w 7918298"/>
              <a:gd name="connsiteY0" fmla="*/ 0 h 6866165"/>
              <a:gd name="connsiteX1" fmla="*/ 7918298 w 7918298"/>
              <a:gd name="connsiteY1" fmla="*/ 8165 h 6866165"/>
              <a:gd name="connsiteX2" fmla="*/ 7918298 w 7918298"/>
              <a:gd name="connsiteY2" fmla="*/ 6866165 h 6866165"/>
              <a:gd name="connsiteX3" fmla="*/ 0 w 7918298"/>
              <a:gd name="connsiteY3" fmla="*/ 6866165 h 6866165"/>
              <a:gd name="connsiteX0" fmla="*/ 2565545 w 7918298"/>
              <a:gd name="connsiteY0" fmla="*/ 16327 h 6882492"/>
              <a:gd name="connsiteX1" fmla="*/ 2584298 w 7918298"/>
              <a:gd name="connsiteY1" fmla="*/ 0 h 6882492"/>
              <a:gd name="connsiteX2" fmla="*/ 7918298 w 7918298"/>
              <a:gd name="connsiteY2" fmla="*/ 24492 h 6882492"/>
              <a:gd name="connsiteX3" fmla="*/ 7918298 w 7918298"/>
              <a:gd name="connsiteY3" fmla="*/ 6882492 h 6882492"/>
              <a:gd name="connsiteX4" fmla="*/ 0 w 7918298"/>
              <a:gd name="connsiteY4" fmla="*/ 6882492 h 6882492"/>
              <a:gd name="connsiteX0" fmla="*/ 2565545 w 7918298"/>
              <a:gd name="connsiteY0" fmla="*/ 0 h 6866165"/>
              <a:gd name="connsiteX1" fmla="*/ 2804734 w 7918298"/>
              <a:gd name="connsiteY1" fmla="*/ 359230 h 6866165"/>
              <a:gd name="connsiteX2" fmla="*/ 7918298 w 7918298"/>
              <a:gd name="connsiteY2" fmla="*/ 8165 h 6866165"/>
              <a:gd name="connsiteX3" fmla="*/ 7918298 w 7918298"/>
              <a:gd name="connsiteY3" fmla="*/ 6866165 h 6866165"/>
              <a:gd name="connsiteX4" fmla="*/ 0 w 7918298"/>
              <a:gd name="connsiteY4" fmla="*/ 6866165 h 6866165"/>
              <a:gd name="connsiteX0" fmla="*/ 1112303 w 7918298"/>
              <a:gd name="connsiteY0" fmla="*/ 3575957 h 6858000"/>
              <a:gd name="connsiteX1" fmla="*/ 2804734 w 7918298"/>
              <a:gd name="connsiteY1" fmla="*/ 351065 h 6858000"/>
              <a:gd name="connsiteX2" fmla="*/ 7918298 w 7918298"/>
              <a:gd name="connsiteY2" fmla="*/ 0 h 6858000"/>
              <a:gd name="connsiteX3" fmla="*/ 7918298 w 7918298"/>
              <a:gd name="connsiteY3" fmla="*/ 6858000 h 6858000"/>
              <a:gd name="connsiteX4" fmla="*/ 0 w 7918298"/>
              <a:gd name="connsiteY4" fmla="*/ 6858000 h 6858000"/>
              <a:gd name="connsiteX0" fmla="*/ 1202110 w 7918298"/>
              <a:gd name="connsiteY0" fmla="*/ 3682093 h 6858000"/>
              <a:gd name="connsiteX1" fmla="*/ 2804734 w 7918298"/>
              <a:gd name="connsiteY1" fmla="*/ 351065 h 6858000"/>
              <a:gd name="connsiteX2" fmla="*/ 7918298 w 7918298"/>
              <a:gd name="connsiteY2" fmla="*/ 0 h 6858000"/>
              <a:gd name="connsiteX3" fmla="*/ 7918298 w 7918298"/>
              <a:gd name="connsiteY3" fmla="*/ 6858000 h 6858000"/>
              <a:gd name="connsiteX4" fmla="*/ 0 w 7918298"/>
              <a:gd name="connsiteY4" fmla="*/ 6858000 h 6858000"/>
              <a:gd name="connsiteX0" fmla="*/ 1202110 w 7918298"/>
              <a:gd name="connsiteY0" fmla="*/ 3682093 h 6858000"/>
              <a:gd name="connsiteX1" fmla="*/ 2559805 w 7918298"/>
              <a:gd name="connsiteY1" fmla="*/ 0 h 6858000"/>
              <a:gd name="connsiteX2" fmla="*/ 7918298 w 7918298"/>
              <a:gd name="connsiteY2" fmla="*/ 0 h 6858000"/>
              <a:gd name="connsiteX3" fmla="*/ 7918298 w 7918298"/>
              <a:gd name="connsiteY3" fmla="*/ 6858000 h 6858000"/>
              <a:gd name="connsiteX4" fmla="*/ 0 w 7918298"/>
              <a:gd name="connsiteY4" fmla="*/ 6858000 h 6858000"/>
              <a:gd name="connsiteX0" fmla="*/ 1202110 w 7918298"/>
              <a:gd name="connsiteY0" fmla="*/ 3682093 h 6858000"/>
              <a:gd name="connsiteX1" fmla="*/ 1180041 w 7918298"/>
              <a:gd name="connsiteY1" fmla="*/ 3698421 h 6858000"/>
              <a:gd name="connsiteX2" fmla="*/ 2559805 w 7918298"/>
              <a:gd name="connsiteY2" fmla="*/ 0 h 6858000"/>
              <a:gd name="connsiteX3" fmla="*/ 7918298 w 7918298"/>
              <a:gd name="connsiteY3" fmla="*/ 0 h 6858000"/>
              <a:gd name="connsiteX4" fmla="*/ 7918298 w 7918298"/>
              <a:gd name="connsiteY4" fmla="*/ 6858000 h 6858000"/>
              <a:gd name="connsiteX5" fmla="*/ 0 w 7918298"/>
              <a:gd name="connsiteY5" fmla="*/ 6858000 h 6858000"/>
              <a:gd name="connsiteX0" fmla="*/ 1202110 w 7918298"/>
              <a:gd name="connsiteY0" fmla="*/ 3682093 h 6858000"/>
              <a:gd name="connsiteX1" fmla="*/ 1441299 w 7918298"/>
              <a:gd name="connsiteY1" fmla="*/ 3649435 h 6858000"/>
              <a:gd name="connsiteX2" fmla="*/ 2559805 w 7918298"/>
              <a:gd name="connsiteY2" fmla="*/ 0 h 6858000"/>
              <a:gd name="connsiteX3" fmla="*/ 7918298 w 7918298"/>
              <a:gd name="connsiteY3" fmla="*/ 0 h 6858000"/>
              <a:gd name="connsiteX4" fmla="*/ 7918298 w 7918298"/>
              <a:gd name="connsiteY4" fmla="*/ 6858000 h 6858000"/>
              <a:gd name="connsiteX5" fmla="*/ 0 w 7918298"/>
              <a:gd name="connsiteY5" fmla="*/ 6858000 h 6858000"/>
              <a:gd name="connsiteX0" fmla="*/ 1610325 w 7918298"/>
              <a:gd name="connsiteY0" fmla="*/ 4620986 h 6858000"/>
              <a:gd name="connsiteX1" fmla="*/ 1441299 w 7918298"/>
              <a:gd name="connsiteY1" fmla="*/ 3649435 h 6858000"/>
              <a:gd name="connsiteX2" fmla="*/ 2559805 w 7918298"/>
              <a:gd name="connsiteY2" fmla="*/ 0 h 6858000"/>
              <a:gd name="connsiteX3" fmla="*/ 7918298 w 7918298"/>
              <a:gd name="connsiteY3" fmla="*/ 0 h 6858000"/>
              <a:gd name="connsiteX4" fmla="*/ 7918298 w 7918298"/>
              <a:gd name="connsiteY4" fmla="*/ 6858000 h 6858000"/>
              <a:gd name="connsiteX5" fmla="*/ 0 w 7918298"/>
              <a:gd name="connsiteY5" fmla="*/ 6858000 h 6858000"/>
              <a:gd name="connsiteX0" fmla="*/ 1610325 w 7918298"/>
              <a:gd name="connsiteY0" fmla="*/ 4620986 h 6858000"/>
              <a:gd name="connsiteX1" fmla="*/ 1180042 w 7918298"/>
              <a:gd name="connsiteY1" fmla="*/ 3698421 h 6858000"/>
              <a:gd name="connsiteX2" fmla="*/ 2559805 w 7918298"/>
              <a:gd name="connsiteY2" fmla="*/ 0 h 6858000"/>
              <a:gd name="connsiteX3" fmla="*/ 7918298 w 7918298"/>
              <a:gd name="connsiteY3" fmla="*/ 0 h 6858000"/>
              <a:gd name="connsiteX4" fmla="*/ 7918298 w 7918298"/>
              <a:gd name="connsiteY4" fmla="*/ 6858000 h 6858000"/>
              <a:gd name="connsiteX5" fmla="*/ 0 w 7918298"/>
              <a:gd name="connsiteY5" fmla="*/ 6858000 h 6858000"/>
              <a:gd name="connsiteX0" fmla="*/ 1602161 w 7918298"/>
              <a:gd name="connsiteY0" fmla="*/ 4620986 h 6858000"/>
              <a:gd name="connsiteX1" fmla="*/ 1180042 w 7918298"/>
              <a:gd name="connsiteY1" fmla="*/ 3698421 h 6858000"/>
              <a:gd name="connsiteX2" fmla="*/ 2559805 w 7918298"/>
              <a:gd name="connsiteY2" fmla="*/ 0 h 6858000"/>
              <a:gd name="connsiteX3" fmla="*/ 7918298 w 7918298"/>
              <a:gd name="connsiteY3" fmla="*/ 0 h 6858000"/>
              <a:gd name="connsiteX4" fmla="*/ 7918298 w 7918298"/>
              <a:gd name="connsiteY4" fmla="*/ 6858000 h 6858000"/>
              <a:gd name="connsiteX5" fmla="*/ 0 w 7918298"/>
              <a:gd name="connsiteY5" fmla="*/ 6858000 h 6858000"/>
              <a:gd name="connsiteX0" fmla="*/ 1602161 w 7918298"/>
              <a:gd name="connsiteY0" fmla="*/ 4620986 h 6858000"/>
              <a:gd name="connsiteX1" fmla="*/ 1588255 w 7918298"/>
              <a:gd name="connsiteY1" fmla="*/ 4620986 h 6858000"/>
              <a:gd name="connsiteX2" fmla="*/ 1180042 w 7918298"/>
              <a:gd name="connsiteY2" fmla="*/ 3698421 h 6858000"/>
              <a:gd name="connsiteX3" fmla="*/ 2559805 w 7918298"/>
              <a:gd name="connsiteY3" fmla="*/ 0 h 6858000"/>
              <a:gd name="connsiteX4" fmla="*/ 7918298 w 7918298"/>
              <a:gd name="connsiteY4" fmla="*/ 0 h 6858000"/>
              <a:gd name="connsiteX5" fmla="*/ 7918298 w 7918298"/>
              <a:gd name="connsiteY5" fmla="*/ 6858000 h 6858000"/>
              <a:gd name="connsiteX6" fmla="*/ 0 w 7918298"/>
              <a:gd name="connsiteY6" fmla="*/ 6858000 h 6858000"/>
              <a:gd name="connsiteX0" fmla="*/ 1602161 w 7918298"/>
              <a:gd name="connsiteY0" fmla="*/ 4620986 h 6858000"/>
              <a:gd name="connsiteX1" fmla="*/ 1629077 w 7918298"/>
              <a:gd name="connsiteY1" fmla="*/ 4841422 h 6858000"/>
              <a:gd name="connsiteX2" fmla="*/ 1180042 w 7918298"/>
              <a:gd name="connsiteY2" fmla="*/ 3698421 h 6858000"/>
              <a:gd name="connsiteX3" fmla="*/ 2559805 w 7918298"/>
              <a:gd name="connsiteY3" fmla="*/ 0 h 6858000"/>
              <a:gd name="connsiteX4" fmla="*/ 7918298 w 7918298"/>
              <a:gd name="connsiteY4" fmla="*/ 0 h 6858000"/>
              <a:gd name="connsiteX5" fmla="*/ 7918298 w 7918298"/>
              <a:gd name="connsiteY5" fmla="*/ 6858000 h 6858000"/>
              <a:gd name="connsiteX6" fmla="*/ 0 w 7918298"/>
              <a:gd name="connsiteY6" fmla="*/ 6858000 h 6858000"/>
              <a:gd name="connsiteX0" fmla="*/ 1610325 w 7918298"/>
              <a:gd name="connsiteY0" fmla="*/ 4620986 h 6858000"/>
              <a:gd name="connsiteX1" fmla="*/ 1629077 w 7918298"/>
              <a:gd name="connsiteY1" fmla="*/ 4841422 h 6858000"/>
              <a:gd name="connsiteX2" fmla="*/ 1180042 w 7918298"/>
              <a:gd name="connsiteY2" fmla="*/ 3698421 h 6858000"/>
              <a:gd name="connsiteX3" fmla="*/ 2559805 w 7918298"/>
              <a:gd name="connsiteY3" fmla="*/ 0 h 6858000"/>
              <a:gd name="connsiteX4" fmla="*/ 7918298 w 7918298"/>
              <a:gd name="connsiteY4" fmla="*/ 0 h 6858000"/>
              <a:gd name="connsiteX5" fmla="*/ 7918298 w 7918298"/>
              <a:gd name="connsiteY5" fmla="*/ 6858000 h 6858000"/>
              <a:gd name="connsiteX6" fmla="*/ 0 w 7918298"/>
              <a:gd name="connsiteY6" fmla="*/ 6858000 h 6858000"/>
              <a:gd name="connsiteX0" fmla="*/ 1814432 w 7918298"/>
              <a:gd name="connsiteY0" fmla="*/ 4620986 h 6858000"/>
              <a:gd name="connsiteX1" fmla="*/ 1629077 w 7918298"/>
              <a:gd name="connsiteY1" fmla="*/ 4841422 h 6858000"/>
              <a:gd name="connsiteX2" fmla="*/ 1180042 w 7918298"/>
              <a:gd name="connsiteY2" fmla="*/ 3698421 h 6858000"/>
              <a:gd name="connsiteX3" fmla="*/ 2559805 w 7918298"/>
              <a:gd name="connsiteY3" fmla="*/ 0 h 6858000"/>
              <a:gd name="connsiteX4" fmla="*/ 7918298 w 7918298"/>
              <a:gd name="connsiteY4" fmla="*/ 0 h 6858000"/>
              <a:gd name="connsiteX5" fmla="*/ 7918298 w 7918298"/>
              <a:gd name="connsiteY5" fmla="*/ 6858000 h 6858000"/>
              <a:gd name="connsiteX6" fmla="*/ 0 w 7918298"/>
              <a:gd name="connsiteY6" fmla="*/ 6858000 h 6858000"/>
              <a:gd name="connsiteX0" fmla="*/ 1814432 w 7918298"/>
              <a:gd name="connsiteY0" fmla="*/ 4620986 h 6858000"/>
              <a:gd name="connsiteX1" fmla="*/ 1596420 w 7918298"/>
              <a:gd name="connsiteY1" fmla="*/ 4637315 h 6858000"/>
              <a:gd name="connsiteX2" fmla="*/ 1180042 w 7918298"/>
              <a:gd name="connsiteY2" fmla="*/ 3698421 h 6858000"/>
              <a:gd name="connsiteX3" fmla="*/ 2559805 w 7918298"/>
              <a:gd name="connsiteY3" fmla="*/ 0 h 6858000"/>
              <a:gd name="connsiteX4" fmla="*/ 7918298 w 7918298"/>
              <a:gd name="connsiteY4" fmla="*/ 0 h 6858000"/>
              <a:gd name="connsiteX5" fmla="*/ 7918298 w 7918298"/>
              <a:gd name="connsiteY5" fmla="*/ 6858000 h 6858000"/>
              <a:gd name="connsiteX6" fmla="*/ 0 w 7918298"/>
              <a:gd name="connsiteY6" fmla="*/ 6858000 h 6858000"/>
              <a:gd name="connsiteX0" fmla="*/ 671432 w 7918298"/>
              <a:gd name="connsiteY0" fmla="*/ 5070022 h 6858000"/>
              <a:gd name="connsiteX1" fmla="*/ 1596420 w 7918298"/>
              <a:gd name="connsiteY1" fmla="*/ 4637315 h 6858000"/>
              <a:gd name="connsiteX2" fmla="*/ 1180042 w 7918298"/>
              <a:gd name="connsiteY2" fmla="*/ 3698421 h 6858000"/>
              <a:gd name="connsiteX3" fmla="*/ 2559805 w 7918298"/>
              <a:gd name="connsiteY3" fmla="*/ 0 h 6858000"/>
              <a:gd name="connsiteX4" fmla="*/ 7918298 w 7918298"/>
              <a:gd name="connsiteY4" fmla="*/ 0 h 6858000"/>
              <a:gd name="connsiteX5" fmla="*/ 7918298 w 7918298"/>
              <a:gd name="connsiteY5" fmla="*/ 6858000 h 6858000"/>
              <a:gd name="connsiteX6" fmla="*/ 0 w 7918298"/>
              <a:gd name="connsiteY6" fmla="*/ 6858000 h 6858000"/>
              <a:gd name="connsiteX0" fmla="*/ 671432 w 7918298"/>
              <a:gd name="connsiteY0" fmla="*/ 5070022 h 6858000"/>
              <a:gd name="connsiteX1" fmla="*/ 657527 w 7918298"/>
              <a:gd name="connsiteY1" fmla="*/ 5086350 h 6858000"/>
              <a:gd name="connsiteX2" fmla="*/ 1596420 w 7918298"/>
              <a:gd name="connsiteY2" fmla="*/ 4637315 h 6858000"/>
              <a:gd name="connsiteX3" fmla="*/ 1180042 w 7918298"/>
              <a:gd name="connsiteY3" fmla="*/ 3698421 h 6858000"/>
              <a:gd name="connsiteX4" fmla="*/ 2559805 w 7918298"/>
              <a:gd name="connsiteY4" fmla="*/ 0 h 6858000"/>
              <a:gd name="connsiteX5" fmla="*/ 7918298 w 7918298"/>
              <a:gd name="connsiteY5" fmla="*/ 0 h 6858000"/>
              <a:gd name="connsiteX6" fmla="*/ 7918298 w 7918298"/>
              <a:gd name="connsiteY6" fmla="*/ 6858000 h 6858000"/>
              <a:gd name="connsiteX7" fmla="*/ 0 w 7918298"/>
              <a:gd name="connsiteY7" fmla="*/ 6858000 h 6858000"/>
              <a:gd name="connsiteX0" fmla="*/ 671432 w 7918298"/>
              <a:gd name="connsiteY0" fmla="*/ 5070022 h 6858000"/>
              <a:gd name="connsiteX1" fmla="*/ 567720 w 7918298"/>
              <a:gd name="connsiteY1" fmla="*/ 5715000 h 6858000"/>
              <a:gd name="connsiteX2" fmla="*/ 1596420 w 7918298"/>
              <a:gd name="connsiteY2" fmla="*/ 4637315 h 6858000"/>
              <a:gd name="connsiteX3" fmla="*/ 1180042 w 7918298"/>
              <a:gd name="connsiteY3" fmla="*/ 3698421 h 6858000"/>
              <a:gd name="connsiteX4" fmla="*/ 2559805 w 7918298"/>
              <a:gd name="connsiteY4" fmla="*/ 0 h 6858000"/>
              <a:gd name="connsiteX5" fmla="*/ 7918298 w 7918298"/>
              <a:gd name="connsiteY5" fmla="*/ 0 h 6858000"/>
              <a:gd name="connsiteX6" fmla="*/ 7918298 w 7918298"/>
              <a:gd name="connsiteY6" fmla="*/ 6858000 h 6858000"/>
              <a:gd name="connsiteX7" fmla="*/ 0 w 7918298"/>
              <a:gd name="connsiteY7" fmla="*/ 6858000 h 6858000"/>
              <a:gd name="connsiteX0" fmla="*/ 0 w 7932666"/>
              <a:gd name="connsiteY0" fmla="*/ 6898822 h 6898822"/>
              <a:gd name="connsiteX1" fmla="*/ 582088 w 7932666"/>
              <a:gd name="connsiteY1" fmla="*/ 5715000 h 6898822"/>
              <a:gd name="connsiteX2" fmla="*/ 1610788 w 7932666"/>
              <a:gd name="connsiteY2" fmla="*/ 4637315 h 6898822"/>
              <a:gd name="connsiteX3" fmla="*/ 1194410 w 7932666"/>
              <a:gd name="connsiteY3" fmla="*/ 3698421 h 6898822"/>
              <a:gd name="connsiteX4" fmla="*/ 2574173 w 7932666"/>
              <a:gd name="connsiteY4" fmla="*/ 0 h 6898822"/>
              <a:gd name="connsiteX5" fmla="*/ 7932666 w 7932666"/>
              <a:gd name="connsiteY5" fmla="*/ 0 h 6898822"/>
              <a:gd name="connsiteX6" fmla="*/ 7932666 w 7932666"/>
              <a:gd name="connsiteY6" fmla="*/ 6858000 h 6898822"/>
              <a:gd name="connsiteX7" fmla="*/ 14368 w 7932666"/>
              <a:gd name="connsiteY7" fmla="*/ 6858000 h 6898822"/>
              <a:gd name="connsiteX0" fmla="*/ 0 w 7932666"/>
              <a:gd name="connsiteY0" fmla="*/ 6898822 h 6898822"/>
              <a:gd name="connsiteX1" fmla="*/ 671895 w 7932666"/>
              <a:gd name="connsiteY1" fmla="*/ 5078185 h 6898822"/>
              <a:gd name="connsiteX2" fmla="*/ 1610788 w 7932666"/>
              <a:gd name="connsiteY2" fmla="*/ 4637315 h 6898822"/>
              <a:gd name="connsiteX3" fmla="*/ 1194410 w 7932666"/>
              <a:gd name="connsiteY3" fmla="*/ 3698421 h 6898822"/>
              <a:gd name="connsiteX4" fmla="*/ 2574173 w 7932666"/>
              <a:gd name="connsiteY4" fmla="*/ 0 h 6898822"/>
              <a:gd name="connsiteX5" fmla="*/ 7932666 w 7932666"/>
              <a:gd name="connsiteY5" fmla="*/ 0 h 6898822"/>
              <a:gd name="connsiteX6" fmla="*/ 7932666 w 7932666"/>
              <a:gd name="connsiteY6" fmla="*/ 6858000 h 6898822"/>
              <a:gd name="connsiteX7" fmla="*/ 14368 w 7932666"/>
              <a:gd name="connsiteY7" fmla="*/ 6858000 h 6898822"/>
              <a:gd name="connsiteX0" fmla="*/ 0 w 7932666"/>
              <a:gd name="connsiteY0" fmla="*/ 6898822 h 6898822"/>
              <a:gd name="connsiteX1" fmla="*/ 671895 w 7932666"/>
              <a:gd name="connsiteY1" fmla="*/ 5078185 h 6898822"/>
              <a:gd name="connsiteX2" fmla="*/ 1610788 w 7932666"/>
              <a:gd name="connsiteY2" fmla="*/ 4637315 h 6898822"/>
              <a:gd name="connsiteX3" fmla="*/ 1194410 w 7932666"/>
              <a:gd name="connsiteY3" fmla="*/ 3698421 h 6898822"/>
              <a:gd name="connsiteX4" fmla="*/ 2574173 w 7932666"/>
              <a:gd name="connsiteY4" fmla="*/ 0 h 6898822"/>
              <a:gd name="connsiteX5" fmla="*/ 7932666 w 7932666"/>
              <a:gd name="connsiteY5" fmla="*/ 0 h 6898822"/>
              <a:gd name="connsiteX6" fmla="*/ 7932666 w 7932666"/>
              <a:gd name="connsiteY6" fmla="*/ 6858000 h 6898822"/>
              <a:gd name="connsiteX7" fmla="*/ 39768 w 7932666"/>
              <a:gd name="connsiteY7" fmla="*/ 6786880 h 6898822"/>
              <a:gd name="connsiteX0" fmla="*/ 0 w 7932666"/>
              <a:gd name="connsiteY0" fmla="*/ 6898822 h 6898822"/>
              <a:gd name="connsiteX1" fmla="*/ 671895 w 7932666"/>
              <a:gd name="connsiteY1" fmla="*/ 5078185 h 6898822"/>
              <a:gd name="connsiteX2" fmla="*/ 1610788 w 7932666"/>
              <a:gd name="connsiteY2" fmla="*/ 4637315 h 6898822"/>
              <a:gd name="connsiteX3" fmla="*/ 1194410 w 7932666"/>
              <a:gd name="connsiteY3" fmla="*/ 3698421 h 6898822"/>
              <a:gd name="connsiteX4" fmla="*/ 2574173 w 7932666"/>
              <a:gd name="connsiteY4" fmla="*/ 0 h 6898822"/>
              <a:gd name="connsiteX5" fmla="*/ 7932666 w 7932666"/>
              <a:gd name="connsiteY5" fmla="*/ 0 h 6898822"/>
              <a:gd name="connsiteX6" fmla="*/ 7932666 w 7932666"/>
              <a:gd name="connsiteY6" fmla="*/ 6858000 h 6898822"/>
              <a:gd name="connsiteX7" fmla="*/ 39768 w 7932666"/>
              <a:gd name="connsiteY7" fmla="*/ 6858000 h 6898822"/>
              <a:gd name="connsiteX0" fmla="*/ 0 w 7907266"/>
              <a:gd name="connsiteY0" fmla="*/ 6848022 h 6858000"/>
              <a:gd name="connsiteX1" fmla="*/ 646495 w 7907266"/>
              <a:gd name="connsiteY1" fmla="*/ 5078185 h 6858000"/>
              <a:gd name="connsiteX2" fmla="*/ 1585388 w 7907266"/>
              <a:gd name="connsiteY2" fmla="*/ 4637315 h 6858000"/>
              <a:gd name="connsiteX3" fmla="*/ 1169010 w 7907266"/>
              <a:gd name="connsiteY3" fmla="*/ 3698421 h 6858000"/>
              <a:gd name="connsiteX4" fmla="*/ 2548773 w 7907266"/>
              <a:gd name="connsiteY4" fmla="*/ 0 h 6858000"/>
              <a:gd name="connsiteX5" fmla="*/ 7907266 w 7907266"/>
              <a:gd name="connsiteY5" fmla="*/ 0 h 6858000"/>
              <a:gd name="connsiteX6" fmla="*/ 7907266 w 7907266"/>
              <a:gd name="connsiteY6" fmla="*/ 6858000 h 6858000"/>
              <a:gd name="connsiteX7" fmla="*/ 14368 w 7907266"/>
              <a:gd name="connsiteY7" fmla="*/ 6858000 h 6858000"/>
              <a:gd name="connsiteX0" fmla="*/ 0 w 7907266"/>
              <a:gd name="connsiteY0" fmla="*/ 6848022 h 6858000"/>
              <a:gd name="connsiteX1" fmla="*/ 646495 w 7907266"/>
              <a:gd name="connsiteY1" fmla="*/ 5078185 h 6858000"/>
              <a:gd name="connsiteX2" fmla="*/ 1585388 w 7907266"/>
              <a:gd name="connsiteY2" fmla="*/ 4637315 h 6858000"/>
              <a:gd name="connsiteX3" fmla="*/ 1169010 w 7907266"/>
              <a:gd name="connsiteY3" fmla="*/ 3698421 h 6858000"/>
              <a:gd name="connsiteX4" fmla="*/ 2548773 w 7907266"/>
              <a:gd name="connsiteY4" fmla="*/ 0 h 6858000"/>
              <a:gd name="connsiteX5" fmla="*/ 7907266 w 7907266"/>
              <a:gd name="connsiteY5" fmla="*/ 0 h 6858000"/>
              <a:gd name="connsiteX6" fmla="*/ 7907266 w 7907266"/>
              <a:gd name="connsiteY6" fmla="*/ 6858000 h 6858000"/>
              <a:gd name="connsiteX7" fmla="*/ 14368 w 7907266"/>
              <a:gd name="connsiteY7" fmla="*/ 6858000 h 6858000"/>
              <a:gd name="connsiteX8" fmla="*/ 0 w 7907266"/>
              <a:gd name="connsiteY8" fmla="*/ 6848022 h 6858000"/>
              <a:gd name="connsiteX0" fmla="*/ 0 w 7914886"/>
              <a:gd name="connsiteY0" fmla="*/ 6859452 h 6859452"/>
              <a:gd name="connsiteX1" fmla="*/ 654115 w 7914886"/>
              <a:gd name="connsiteY1" fmla="*/ 5078185 h 6859452"/>
              <a:gd name="connsiteX2" fmla="*/ 1593008 w 7914886"/>
              <a:gd name="connsiteY2" fmla="*/ 4637315 h 6859452"/>
              <a:gd name="connsiteX3" fmla="*/ 1176630 w 7914886"/>
              <a:gd name="connsiteY3" fmla="*/ 3698421 h 6859452"/>
              <a:gd name="connsiteX4" fmla="*/ 2556393 w 7914886"/>
              <a:gd name="connsiteY4" fmla="*/ 0 h 6859452"/>
              <a:gd name="connsiteX5" fmla="*/ 7914886 w 7914886"/>
              <a:gd name="connsiteY5" fmla="*/ 0 h 6859452"/>
              <a:gd name="connsiteX6" fmla="*/ 7914886 w 7914886"/>
              <a:gd name="connsiteY6" fmla="*/ 6858000 h 6859452"/>
              <a:gd name="connsiteX7" fmla="*/ 21988 w 7914886"/>
              <a:gd name="connsiteY7" fmla="*/ 6858000 h 6859452"/>
              <a:gd name="connsiteX8" fmla="*/ 0 w 7914886"/>
              <a:gd name="connsiteY8" fmla="*/ 6859452 h 6859452"/>
              <a:gd name="connsiteX0" fmla="*/ 0 w 7914886"/>
              <a:gd name="connsiteY0" fmla="*/ 6859452 h 6865620"/>
              <a:gd name="connsiteX1" fmla="*/ 654115 w 7914886"/>
              <a:gd name="connsiteY1" fmla="*/ 5078185 h 6865620"/>
              <a:gd name="connsiteX2" fmla="*/ 1593008 w 7914886"/>
              <a:gd name="connsiteY2" fmla="*/ 4637315 h 6865620"/>
              <a:gd name="connsiteX3" fmla="*/ 1176630 w 7914886"/>
              <a:gd name="connsiteY3" fmla="*/ 3698421 h 6865620"/>
              <a:gd name="connsiteX4" fmla="*/ 2556393 w 7914886"/>
              <a:gd name="connsiteY4" fmla="*/ 0 h 6865620"/>
              <a:gd name="connsiteX5" fmla="*/ 7914886 w 7914886"/>
              <a:gd name="connsiteY5" fmla="*/ 0 h 6865620"/>
              <a:gd name="connsiteX6" fmla="*/ 7914886 w 7914886"/>
              <a:gd name="connsiteY6" fmla="*/ 6858000 h 6865620"/>
              <a:gd name="connsiteX7" fmla="*/ 69613 w 7914886"/>
              <a:gd name="connsiteY7" fmla="*/ 6865620 h 6865620"/>
              <a:gd name="connsiteX8" fmla="*/ 0 w 7914886"/>
              <a:gd name="connsiteY8" fmla="*/ 6859452 h 6865620"/>
              <a:gd name="connsiteX0" fmla="*/ 0 w 7914886"/>
              <a:gd name="connsiteY0" fmla="*/ 6859452 h 6859452"/>
              <a:gd name="connsiteX1" fmla="*/ 654115 w 7914886"/>
              <a:gd name="connsiteY1" fmla="*/ 5078185 h 6859452"/>
              <a:gd name="connsiteX2" fmla="*/ 1593008 w 7914886"/>
              <a:gd name="connsiteY2" fmla="*/ 4637315 h 6859452"/>
              <a:gd name="connsiteX3" fmla="*/ 1176630 w 7914886"/>
              <a:gd name="connsiteY3" fmla="*/ 3698421 h 6859452"/>
              <a:gd name="connsiteX4" fmla="*/ 2556393 w 7914886"/>
              <a:gd name="connsiteY4" fmla="*/ 0 h 6859452"/>
              <a:gd name="connsiteX5" fmla="*/ 7914886 w 7914886"/>
              <a:gd name="connsiteY5" fmla="*/ 0 h 6859452"/>
              <a:gd name="connsiteX6" fmla="*/ 7914886 w 7914886"/>
              <a:gd name="connsiteY6" fmla="*/ 6858000 h 6859452"/>
              <a:gd name="connsiteX7" fmla="*/ 90568 w 7914886"/>
              <a:gd name="connsiteY7" fmla="*/ 6858000 h 6859452"/>
              <a:gd name="connsiteX8" fmla="*/ 0 w 7914886"/>
              <a:gd name="connsiteY8" fmla="*/ 6859452 h 6859452"/>
              <a:gd name="connsiteX0" fmla="*/ 0 w 7914886"/>
              <a:gd name="connsiteY0" fmla="*/ 6859452 h 6859452"/>
              <a:gd name="connsiteX1" fmla="*/ 654115 w 7914886"/>
              <a:gd name="connsiteY1" fmla="*/ 5078185 h 6859452"/>
              <a:gd name="connsiteX2" fmla="*/ 1593008 w 7914886"/>
              <a:gd name="connsiteY2" fmla="*/ 4637315 h 6859452"/>
              <a:gd name="connsiteX3" fmla="*/ 1176630 w 7914886"/>
              <a:gd name="connsiteY3" fmla="*/ 3698421 h 6859452"/>
              <a:gd name="connsiteX4" fmla="*/ 2643021 w 7914886"/>
              <a:gd name="connsiteY4" fmla="*/ 0 h 6859452"/>
              <a:gd name="connsiteX5" fmla="*/ 7914886 w 7914886"/>
              <a:gd name="connsiteY5" fmla="*/ 0 h 6859452"/>
              <a:gd name="connsiteX6" fmla="*/ 7914886 w 7914886"/>
              <a:gd name="connsiteY6" fmla="*/ 6858000 h 6859452"/>
              <a:gd name="connsiteX7" fmla="*/ 90568 w 7914886"/>
              <a:gd name="connsiteY7" fmla="*/ 6858000 h 6859452"/>
              <a:gd name="connsiteX8" fmla="*/ 0 w 7914886"/>
              <a:gd name="connsiteY8" fmla="*/ 6859452 h 6859452"/>
              <a:gd name="connsiteX0" fmla="*/ 0 w 7914886"/>
              <a:gd name="connsiteY0" fmla="*/ 6859452 h 6859452"/>
              <a:gd name="connsiteX1" fmla="*/ 654115 w 7914886"/>
              <a:gd name="connsiteY1" fmla="*/ 5078185 h 6859452"/>
              <a:gd name="connsiteX2" fmla="*/ 1593008 w 7914886"/>
              <a:gd name="connsiteY2" fmla="*/ 4637315 h 6859452"/>
              <a:gd name="connsiteX3" fmla="*/ 1195880 w 7914886"/>
              <a:gd name="connsiteY3" fmla="*/ 3813924 h 6859452"/>
              <a:gd name="connsiteX4" fmla="*/ 2643021 w 7914886"/>
              <a:gd name="connsiteY4" fmla="*/ 0 h 6859452"/>
              <a:gd name="connsiteX5" fmla="*/ 7914886 w 7914886"/>
              <a:gd name="connsiteY5" fmla="*/ 0 h 6859452"/>
              <a:gd name="connsiteX6" fmla="*/ 7914886 w 7914886"/>
              <a:gd name="connsiteY6" fmla="*/ 6858000 h 6859452"/>
              <a:gd name="connsiteX7" fmla="*/ 90568 w 7914886"/>
              <a:gd name="connsiteY7" fmla="*/ 6858000 h 6859452"/>
              <a:gd name="connsiteX8" fmla="*/ 0 w 7914886"/>
              <a:gd name="connsiteY8" fmla="*/ 6859452 h 6859452"/>
              <a:gd name="connsiteX0" fmla="*/ 0 w 7914886"/>
              <a:gd name="connsiteY0" fmla="*/ 6859452 h 6859452"/>
              <a:gd name="connsiteX1" fmla="*/ 654115 w 7914886"/>
              <a:gd name="connsiteY1" fmla="*/ 5078185 h 6859452"/>
              <a:gd name="connsiteX2" fmla="*/ 1593008 w 7914886"/>
              <a:gd name="connsiteY2" fmla="*/ 4637315 h 6859452"/>
              <a:gd name="connsiteX3" fmla="*/ 1205506 w 7914886"/>
              <a:gd name="connsiteY3" fmla="*/ 3785048 h 6859452"/>
              <a:gd name="connsiteX4" fmla="*/ 2643021 w 7914886"/>
              <a:gd name="connsiteY4" fmla="*/ 0 h 6859452"/>
              <a:gd name="connsiteX5" fmla="*/ 7914886 w 7914886"/>
              <a:gd name="connsiteY5" fmla="*/ 0 h 6859452"/>
              <a:gd name="connsiteX6" fmla="*/ 7914886 w 7914886"/>
              <a:gd name="connsiteY6" fmla="*/ 6858000 h 6859452"/>
              <a:gd name="connsiteX7" fmla="*/ 90568 w 7914886"/>
              <a:gd name="connsiteY7" fmla="*/ 6858000 h 6859452"/>
              <a:gd name="connsiteX8" fmla="*/ 0 w 7914886"/>
              <a:gd name="connsiteY8" fmla="*/ 6859452 h 6859452"/>
              <a:gd name="connsiteX0" fmla="*/ 0 w 7914886"/>
              <a:gd name="connsiteY0" fmla="*/ 6859452 h 6859452"/>
              <a:gd name="connsiteX1" fmla="*/ 654115 w 7914886"/>
              <a:gd name="connsiteY1" fmla="*/ 5078185 h 6859452"/>
              <a:gd name="connsiteX2" fmla="*/ 1631509 w 7914886"/>
              <a:gd name="connsiteY2" fmla="*/ 4733568 h 6859452"/>
              <a:gd name="connsiteX3" fmla="*/ 1205506 w 7914886"/>
              <a:gd name="connsiteY3" fmla="*/ 3785048 h 6859452"/>
              <a:gd name="connsiteX4" fmla="*/ 2643021 w 7914886"/>
              <a:gd name="connsiteY4" fmla="*/ 0 h 6859452"/>
              <a:gd name="connsiteX5" fmla="*/ 7914886 w 7914886"/>
              <a:gd name="connsiteY5" fmla="*/ 0 h 6859452"/>
              <a:gd name="connsiteX6" fmla="*/ 7914886 w 7914886"/>
              <a:gd name="connsiteY6" fmla="*/ 6858000 h 6859452"/>
              <a:gd name="connsiteX7" fmla="*/ 90568 w 7914886"/>
              <a:gd name="connsiteY7" fmla="*/ 6858000 h 6859452"/>
              <a:gd name="connsiteX8" fmla="*/ 0 w 7914886"/>
              <a:gd name="connsiteY8" fmla="*/ 6859452 h 6859452"/>
              <a:gd name="connsiteX0" fmla="*/ 0 w 7914886"/>
              <a:gd name="connsiteY0" fmla="*/ 6859452 h 6859452"/>
              <a:gd name="connsiteX1" fmla="*/ 692616 w 7914886"/>
              <a:gd name="connsiteY1" fmla="*/ 5155187 h 6859452"/>
              <a:gd name="connsiteX2" fmla="*/ 1631509 w 7914886"/>
              <a:gd name="connsiteY2" fmla="*/ 4733568 h 6859452"/>
              <a:gd name="connsiteX3" fmla="*/ 1205506 w 7914886"/>
              <a:gd name="connsiteY3" fmla="*/ 3785048 h 6859452"/>
              <a:gd name="connsiteX4" fmla="*/ 2643021 w 7914886"/>
              <a:gd name="connsiteY4" fmla="*/ 0 h 6859452"/>
              <a:gd name="connsiteX5" fmla="*/ 7914886 w 7914886"/>
              <a:gd name="connsiteY5" fmla="*/ 0 h 6859452"/>
              <a:gd name="connsiteX6" fmla="*/ 7914886 w 7914886"/>
              <a:gd name="connsiteY6" fmla="*/ 6858000 h 6859452"/>
              <a:gd name="connsiteX7" fmla="*/ 90568 w 7914886"/>
              <a:gd name="connsiteY7" fmla="*/ 6858000 h 6859452"/>
              <a:gd name="connsiteX8" fmla="*/ 0 w 7914886"/>
              <a:gd name="connsiteY8" fmla="*/ 6859452 h 6859452"/>
              <a:gd name="connsiteX0" fmla="*/ 0 w 7857135"/>
              <a:gd name="connsiteY0" fmla="*/ 6869077 h 6869077"/>
              <a:gd name="connsiteX1" fmla="*/ 634865 w 7857135"/>
              <a:gd name="connsiteY1" fmla="*/ 5155187 h 6869077"/>
              <a:gd name="connsiteX2" fmla="*/ 1573758 w 7857135"/>
              <a:gd name="connsiteY2" fmla="*/ 4733568 h 6869077"/>
              <a:gd name="connsiteX3" fmla="*/ 1147755 w 7857135"/>
              <a:gd name="connsiteY3" fmla="*/ 3785048 h 6869077"/>
              <a:gd name="connsiteX4" fmla="*/ 2585270 w 7857135"/>
              <a:gd name="connsiteY4" fmla="*/ 0 h 6869077"/>
              <a:gd name="connsiteX5" fmla="*/ 7857135 w 7857135"/>
              <a:gd name="connsiteY5" fmla="*/ 0 h 6869077"/>
              <a:gd name="connsiteX6" fmla="*/ 7857135 w 7857135"/>
              <a:gd name="connsiteY6" fmla="*/ 6858000 h 6869077"/>
              <a:gd name="connsiteX7" fmla="*/ 32817 w 7857135"/>
              <a:gd name="connsiteY7" fmla="*/ 6858000 h 6869077"/>
              <a:gd name="connsiteX8" fmla="*/ 0 w 7857135"/>
              <a:gd name="connsiteY8" fmla="*/ 6869077 h 6869077"/>
              <a:gd name="connsiteX0" fmla="*/ 0 w 7857135"/>
              <a:gd name="connsiteY0" fmla="*/ 6869077 h 6869077"/>
              <a:gd name="connsiteX1" fmla="*/ 634865 w 7857135"/>
              <a:gd name="connsiteY1" fmla="*/ 5155187 h 6869077"/>
              <a:gd name="connsiteX2" fmla="*/ 1573758 w 7857135"/>
              <a:gd name="connsiteY2" fmla="*/ 4733568 h 6869077"/>
              <a:gd name="connsiteX3" fmla="*/ 1147755 w 7857135"/>
              <a:gd name="connsiteY3" fmla="*/ 3785048 h 6869077"/>
              <a:gd name="connsiteX4" fmla="*/ 2559870 w 7857135"/>
              <a:gd name="connsiteY4" fmla="*/ 0 h 6869077"/>
              <a:gd name="connsiteX5" fmla="*/ 7857135 w 7857135"/>
              <a:gd name="connsiteY5" fmla="*/ 0 h 6869077"/>
              <a:gd name="connsiteX6" fmla="*/ 7857135 w 7857135"/>
              <a:gd name="connsiteY6" fmla="*/ 6858000 h 6869077"/>
              <a:gd name="connsiteX7" fmla="*/ 32817 w 7857135"/>
              <a:gd name="connsiteY7" fmla="*/ 6858000 h 6869077"/>
              <a:gd name="connsiteX8" fmla="*/ 0 w 7857135"/>
              <a:gd name="connsiteY8" fmla="*/ 6869077 h 6869077"/>
              <a:gd name="connsiteX0" fmla="*/ 0 w 7857135"/>
              <a:gd name="connsiteY0" fmla="*/ 6869077 h 6869077"/>
              <a:gd name="connsiteX1" fmla="*/ 634865 w 7857135"/>
              <a:gd name="connsiteY1" fmla="*/ 5155187 h 6869077"/>
              <a:gd name="connsiteX2" fmla="*/ 1573758 w 7857135"/>
              <a:gd name="connsiteY2" fmla="*/ 4733568 h 6869077"/>
              <a:gd name="connsiteX3" fmla="*/ 1147755 w 7857135"/>
              <a:gd name="connsiteY3" fmla="*/ 3785048 h 6869077"/>
              <a:gd name="connsiteX4" fmla="*/ 2576803 w 7857135"/>
              <a:gd name="connsiteY4" fmla="*/ 0 h 6869077"/>
              <a:gd name="connsiteX5" fmla="*/ 7857135 w 7857135"/>
              <a:gd name="connsiteY5" fmla="*/ 0 h 6869077"/>
              <a:gd name="connsiteX6" fmla="*/ 7857135 w 7857135"/>
              <a:gd name="connsiteY6" fmla="*/ 6858000 h 6869077"/>
              <a:gd name="connsiteX7" fmla="*/ 32817 w 7857135"/>
              <a:gd name="connsiteY7" fmla="*/ 6858000 h 6869077"/>
              <a:gd name="connsiteX8" fmla="*/ 0 w 7857135"/>
              <a:gd name="connsiteY8" fmla="*/ 6869077 h 6869077"/>
              <a:gd name="connsiteX0" fmla="*/ 0 w 7857135"/>
              <a:gd name="connsiteY0" fmla="*/ 6869077 h 6869077"/>
              <a:gd name="connsiteX1" fmla="*/ 634865 w 7857135"/>
              <a:gd name="connsiteY1" fmla="*/ 5155187 h 6869077"/>
              <a:gd name="connsiteX2" fmla="*/ 1573758 w 7857135"/>
              <a:gd name="connsiteY2" fmla="*/ 4733568 h 6869077"/>
              <a:gd name="connsiteX3" fmla="*/ 1147755 w 7857135"/>
              <a:gd name="connsiteY3" fmla="*/ 3810448 h 6869077"/>
              <a:gd name="connsiteX4" fmla="*/ 2576803 w 7857135"/>
              <a:gd name="connsiteY4" fmla="*/ 0 h 6869077"/>
              <a:gd name="connsiteX5" fmla="*/ 7857135 w 7857135"/>
              <a:gd name="connsiteY5" fmla="*/ 0 h 6869077"/>
              <a:gd name="connsiteX6" fmla="*/ 7857135 w 7857135"/>
              <a:gd name="connsiteY6" fmla="*/ 6858000 h 6869077"/>
              <a:gd name="connsiteX7" fmla="*/ 32817 w 7857135"/>
              <a:gd name="connsiteY7" fmla="*/ 6858000 h 6869077"/>
              <a:gd name="connsiteX8" fmla="*/ 0 w 7857135"/>
              <a:gd name="connsiteY8" fmla="*/ 6869077 h 6869077"/>
              <a:gd name="connsiteX0" fmla="*/ 0 w 7857135"/>
              <a:gd name="connsiteY0" fmla="*/ 6869077 h 6869077"/>
              <a:gd name="connsiteX1" fmla="*/ 634865 w 7857135"/>
              <a:gd name="connsiteY1" fmla="*/ 5155187 h 6869077"/>
              <a:gd name="connsiteX2" fmla="*/ 1573758 w 7857135"/>
              <a:gd name="connsiteY2" fmla="*/ 4733568 h 6869077"/>
              <a:gd name="connsiteX3" fmla="*/ 1147755 w 7857135"/>
              <a:gd name="connsiteY3" fmla="*/ 3810448 h 6869077"/>
              <a:gd name="connsiteX4" fmla="*/ 2568337 w 7857135"/>
              <a:gd name="connsiteY4" fmla="*/ 8467 h 6869077"/>
              <a:gd name="connsiteX5" fmla="*/ 7857135 w 7857135"/>
              <a:gd name="connsiteY5" fmla="*/ 0 h 6869077"/>
              <a:gd name="connsiteX6" fmla="*/ 7857135 w 7857135"/>
              <a:gd name="connsiteY6" fmla="*/ 6858000 h 6869077"/>
              <a:gd name="connsiteX7" fmla="*/ 32817 w 7857135"/>
              <a:gd name="connsiteY7" fmla="*/ 6858000 h 6869077"/>
              <a:gd name="connsiteX8" fmla="*/ 0 w 7857135"/>
              <a:gd name="connsiteY8" fmla="*/ 6869077 h 6869077"/>
              <a:gd name="connsiteX0" fmla="*/ 0 w 7857135"/>
              <a:gd name="connsiteY0" fmla="*/ 6869077 h 6869077"/>
              <a:gd name="connsiteX1" fmla="*/ 655185 w 7857135"/>
              <a:gd name="connsiteY1" fmla="*/ 5170213 h 6869077"/>
              <a:gd name="connsiteX2" fmla="*/ 1573758 w 7857135"/>
              <a:gd name="connsiteY2" fmla="*/ 4733568 h 6869077"/>
              <a:gd name="connsiteX3" fmla="*/ 1147755 w 7857135"/>
              <a:gd name="connsiteY3" fmla="*/ 3810448 h 6869077"/>
              <a:gd name="connsiteX4" fmla="*/ 2568337 w 7857135"/>
              <a:gd name="connsiteY4" fmla="*/ 8467 h 6869077"/>
              <a:gd name="connsiteX5" fmla="*/ 7857135 w 7857135"/>
              <a:gd name="connsiteY5" fmla="*/ 0 h 6869077"/>
              <a:gd name="connsiteX6" fmla="*/ 7857135 w 7857135"/>
              <a:gd name="connsiteY6" fmla="*/ 6858000 h 6869077"/>
              <a:gd name="connsiteX7" fmla="*/ 32817 w 7857135"/>
              <a:gd name="connsiteY7" fmla="*/ 6858000 h 6869077"/>
              <a:gd name="connsiteX8" fmla="*/ 0 w 7857135"/>
              <a:gd name="connsiteY8" fmla="*/ 6869077 h 6869077"/>
              <a:gd name="connsiteX0" fmla="*/ 0 w 7857135"/>
              <a:gd name="connsiteY0" fmla="*/ 6869077 h 6869077"/>
              <a:gd name="connsiteX1" fmla="*/ 655185 w 7857135"/>
              <a:gd name="connsiteY1" fmla="*/ 5170213 h 6869077"/>
              <a:gd name="connsiteX2" fmla="*/ 1588998 w 7857135"/>
              <a:gd name="connsiteY2" fmla="*/ 4748594 h 6869077"/>
              <a:gd name="connsiteX3" fmla="*/ 1147755 w 7857135"/>
              <a:gd name="connsiteY3" fmla="*/ 3810448 h 6869077"/>
              <a:gd name="connsiteX4" fmla="*/ 2568337 w 7857135"/>
              <a:gd name="connsiteY4" fmla="*/ 8467 h 6869077"/>
              <a:gd name="connsiteX5" fmla="*/ 7857135 w 7857135"/>
              <a:gd name="connsiteY5" fmla="*/ 0 h 6869077"/>
              <a:gd name="connsiteX6" fmla="*/ 7857135 w 7857135"/>
              <a:gd name="connsiteY6" fmla="*/ 6858000 h 6869077"/>
              <a:gd name="connsiteX7" fmla="*/ 32817 w 7857135"/>
              <a:gd name="connsiteY7" fmla="*/ 6858000 h 6869077"/>
              <a:gd name="connsiteX8" fmla="*/ 0 w 7857135"/>
              <a:gd name="connsiteY8" fmla="*/ 6869077 h 6869077"/>
              <a:gd name="connsiteX0" fmla="*/ 0 w 7857135"/>
              <a:gd name="connsiteY0" fmla="*/ 6869077 h 6869077"/>
              <a:gd name="connsiteX1" fmla="*/ 655185 w 7857135"/>
              <a:gd name="connsiteY1" fmla="*/ 5170213 h 6869077"/>
              <a:gd name="connsiteX2" fmla="*/ 1588998 w 7857135"/>
              <a:gd name="connsiteY2" fmla="*/ 4748594 h 6869077"/>
              <a:gd name="connsiteX3" fmla="*/ 1147755 w 7857135"/>
              <a:gd name="connsiteY3" fmla="*/ 3810448 h 6869077"/>
              <a:gd name="connsiteX4" fmla="*/ 2568337 w 7857135"/>
              <a:gd name="connsiteY4" fmla="*/ 8467 h 6869077"/>
              <a:gd name="connsiteX5" fmla="*/ 7857135 w 7857135"/>
              <a:gd name="connsiteY5" fmla="*/ 0 h 6869077"/>
              <a:gd name="connsiteX6" fmla="*/ 7857135 w 7857135"/>
              <a:gd name="connsiteY6" fmla="*/ 6858000 h 6869077"/>
              <a:gd name="connsiteX7" fmla="*/ 32817 w 7857135"/>
              <a:gd name="connsiteY7" fmla="*/ 6858000 h 6869077"/>
              <a:gd name="connsiteX8" fmla="*/ 0 w 7857135"/>
              <a:gd name="connsiteY8" fmla="*/ 6869077 h 6869077"/>
              <a:gd name="connsiteX0" fmla="*/ 0 w 7857135"/>
              <a:gd name="connsiteY0" fmla="*/ 6869077 h 6869077"/>
              <a:gd name="connsiteX1" fmla="*/ 655185 w 7857135"/>
              <a:gd name="connsiteY1" fmla="*/ 5170213 h 6869077"/>
              <a:gd name="connsiteX2" fmla="*/ 1588998 w 7857135"/>
              <a:gd name="connsiteY2" fmla="*/ 4753603 h 6869077"/>
              <a:gd name="connsiteX3" fmla="*/ 1147755 w 7857135"/>
              <a:gd name="connsiteY3" fmla="*/ 3810448 h 6869077"/>
              <a:gd name="connsiteX4" fmla="*/ 2568337 w 7857135"/>
              <a:gd name="connsiteY4" fmla="*/ 8467 h 6869077"/>
              <a:gd name="connsiteX5" fmla="*/ 7857135 w 7857135"/>
              <a:gd name="connsiteY5" fmla="*/ 0 h 6869077"/>
              <a:gd name="connsiteX6" fmla="*/ 7857135 w 7857135"/>
              <a:gd name="connsiteY6" fmla="*/ 6858000 h 6869077"/>
              <a:gd name="connsiteX7" fmla="*/ 32817 w 7857135"/>
              <a:gd name="connsiteY7" fmla="*/ 6858000 h 6869077"/>
              <a:gd name="connsiteX8" fmla="*/ 0 w 7857135"/>
              <a:gd name="connsiteY8" fmla="*/ 6869077 h 6869077"/>
              <a:gd name="connsiteX0" fmla="*/ 0 w 7857135"/>
              <a:gd name="connsiteY0" fmla="*/ 6869077 h 6869077"/>
              <a:gd name="connsiteX1" fmla="*/ 655185 w 7857135"/>
              <a:gd name="connsiteY1" fmla="*/ 5170213 h 6869077"/>
              <a:gd name="connsiteX2" fmla="*/ 2571132 w 7857135"/>
              <a:gd name="connsiteY2" fmla="*/ 4645084 h 6869077"/>
              <a:gd name="connsiteX3" fmla="*/ 1147755 w 7857135"/>
              <a:gd name="connsiteY3" fmla="*/ 3810448 h 6869077"/>
              <a:gd name="connsiteX4" fmla="*/ 2568337 w 7857135"/>
              <a:gd name="connsiteY4" fmla="*/ 8467 h 6869077"/>
              <a:gd name="connsiteX5" fmla="*/ 7857135 w 7857135"/>
              <a:gd name="connsiteY5" fmla="*/ 0 h 6869077"/>
              <a:gd name="connsiteX6" fmla="*/ 7857135 w 7857135"/>
              <a:gd name="connsiteY6" fmla="*/ 6858000 h 6869077"/>
              <a:gd name="connsiteX7" fmla="*/ 32817 w 7857135"/>
              <a:gd name="connsiteY7" fmla="*/ 6858000 h 6869077"/>
              <a:gd name="connsiteX8" fmla="*/ 0 w 7857135"/>
              <a:gd name="connsiteY8" fmla="*/ 6869077 h 6869077"/>
              <a:gd name="connsiteX0" fmla="*/ 0 w 7857135"/>
              <a:gd name="connsiteY0" fmla="*/ 6869077 h 6869077"/>
              <a:gd name="connsiteX1" fmla="*/ 655185 w 7857135"/>
              <a:gd name="connsiteY1" fmla="*/ 5170213 h 6869077"/>
              <a:gd name="connsiteX2" fmla="*/ 2571132 w 7857135"/>
              <a:gd name="connsiteY2" fmla="*/ 4645084 h 6869077"/>
              <a:gd name="connsiteX3" fmla="*/ 1630355 w 7857135"/>
              <a:gd name="connsiteY3" fmla="*/ 2600039 h 6869077"/>
              <a:gd name="connsiteX4" fmla="*/ 2568337 w 7857135"/>
              <a:gd name="connsiteY4" fmla="*/ 8467 h 6869077"/>
              <a:gd name="connsiteX5" fmla="*/ 7857135 w 7857135"/>
              <a:gd name="connsiteY5" fmla="*/ 0 h 6869077"/>
              <a:gd name="connsiteX6" fmla="*/ 7857135 w 7857135"/>
              <a:gd name="connsiteY6" fmla="*/ 6858000 h 6869077"/>
              <a:gd name="connsiteX7" fmla="*/ 32817 w 7857135"/>
              <a:gd name="connsiteY7" fmla="*/ 6858000 h 6869077"/>
              <a:gd name="connsiteX8" fmla="*/ 0 w 7857135"/>
              <a:gd name="connsiteY8" fmla="*/ 6869077 h 6869077"/>
              <a:gd name="connsiteX0" fmla="*/ 0 w 7857135"/>
              <a:gd name="connsiteY0" fmla="*/ 6869077 h 6869077"/>
              <a:gd name="connsiteX1" fmla="*/ 468918 w 7857135"/>
              <a:gd name="connsiteY1" fmla="*/ 5637682 h 6869077"/>
              <a:gd name="connsiteX2" fmla="*/ 2571132 w 7857135"/>
              <a:gd name="connsiteY2" fmla="*/ 4645084 h 6869077"/>
              <a:gd name="connsiteX3" fmla="*/ 1630355 w 7857135"/>
              <a:gd name="connsiteY3" fmla="*/ 2600039 h 6869077"/>
              <a:gd name="connsiteX4" fmla="*/ 2568337 w 7857135"/>
              <a:gd name="connsiteY4" fmla="*/ 8467 h 6869077"/>
              <a:gd name="connsiteX5" fmla="*/ 7857135 w 7857135"/>
              <a:gd name="connsiteY5" fmla="*/ 0 h 6869077"/>
              <a:gd name="connsiteX6" fmla="*/ 7857135 w 7857135"/>
              <a:gd name="connsiteY6" fmla="*/ 6858000 h 6869077"/>
              <a:gd name="connsiteX7" fmla="*/ 32817 w 7857135"/>
              <a:gd name="connsiteY7" fmla="*/ 6858000 h 6869077"/>
              <a:gd name="connsiteX8" fmla="*/ 0 w 7857135"/>
              <a:gd name="connsiteY8" fmla="*/ 6869077 h 6869077"/>
              <a:gd name="connsiteX0" fmla="*/ 0 w 7857135"/>
              <a:gd name="connsiteY0" fmla="*/ 6869077 h 6869077"/>
              <a:gd name="connsiteX1" fmla="*/ 468918 w 7857135"/>
              <a:gd name="connsiteY1" fmla="*/ 5637682 h 6869077"/>
              <a:gd name="connsiteX2" fmla="*/ 2571132 w 7857135"/>
              <a:gd name="connsiteY2" fmla="*/ 4645084 h 6869077"/>
              <a:gd name="connsiteX3" fmla="*/ 1630355 w 7857135"/>
              <a:gd name="connsiteY3" fmla="*/ 2600039 h 6869077"/>
              <a:gd name="connsiteX4" fmla="*/ 2534471 w 7857135"/>
              <a:gd name="connsiteY4" fmla="*/ 83596 h 6869077"/>
              <a:gd name="connsiteX5" fmla="*/ 7857135 w 7857135"/>
              <a:gd name="connsiteY5" fmla="*/ 0 h 6869077"/>
              <a:gd name="connsiteX6" fmla="*/ 7857135 w 7857135"/>
              <a:gd name="connsiteY6" fmla="*/ 6858000 h 6869077"/>
              <a:gd name="connsiteX7" fmla="*/ 32817 w 7857135"/>
              <a:gd name="connsiteY7" fmla="*/ 6858000 h 6869077"/>
              <a:gd name="connsiteX8" fmla="*/ 0 w 7857135"/>
              <a:gd name="connsiteY8" fmla="*/ 6869077 h 6869077"/>
              <a:gd name="connsiteX0" fmla="*/ 0 w 7857135"/>
              <a:gd name="connsiteY0" fmla="*/ 6785481 h 6785481"/>
              <a:gd name="connsiteX1" fmla="*/ 468918 w 7857135"/>
              <a:gd name="connsiteY1" fmla="*/ 5554086 h 6785481"/>
              <a:gd name="connsiteX2" fmla="*/ 2571132 w 7857135"/>
              <a:gd name="connsiteY2" fmla="*/ 4561488 h 6785481"/>
              <a:gd name="connsiteX3" fmla="*/ 1630355 w 7857135"/>
              <a:gd name="connsiteY3" fmla="*/ 2516443 h 6785481"/>
              <a:gd name="connsiteX4" fmla="*/ 2534471 w 7857135"/>
              <a:gd name="connsiteY4" fmla="*/ 0 h 6785481"/>
              <a:gd name="connsiteX5" fmla="*/ 7831735 w 7857135"/>
              <a:gd name="connsiteY5" fmla="*/ 16576 h 6785481"/>
              <a:gd name="connsiteX6" fmla="*/ 7857135 w 7857135"/>
              <a:gd name="connsiteY6" fmla="*/ 6774404 h 6785481"/>
              <a:gd name="connsiteX7" fmla="*/ 32817 w 7857135"/>
              <a:gd name="connsiteY7" fmla="*/ 6774404 h 6785481"/>
              <a:gd name="connsiteX8" fmla="*/ 0 w 7857135"/>
              <a:gd name="connsiteY8" fmla="*/ 6785481 h 6785481"/>
              <a:gd name="connsiteX0" fmla="*/ 0 w 7857135"/>
              <a:gd name="connsiteY0" fmla="*/ 6768905 h 6768905"/>
              <a:gd name="connsiteX1" fmla="*/ 468918 w 7857135"/>
              <a:gd name="connsiteY1" fmla="*/ 5537510 h 6768905"/>
              <a:gd name="connsiteX2" fmla="*/ 2571132 w 7857135"/>
              <a:gd name="connsiteY2" fmla="*/ 4544912 h 6768905"/>
              <a:gd name="connsiteX3" fmla="*/ 1630355 w 7857135"/>
              <a:gd name="connsiteY3" fmla="*/ 2499867 h 6768905"/>
              <a:gd name="connsiteX4" fmla="*/ 2568338 w 7857135"/>
              <a:gd name="connsiteY4" fmla="*/ 119 h 6768905"/>
              <a:gd name="connsiteX5" fmla="*/ 7831735 w 7857135"/>
              <a:gd name="connsiteY5" fmla="*/ 0 h 6768905"/>
              <a:gd name="connsiteX6" fmla="*/ 7857135 w 7857135"/>
              <a:gd name="connsiteY6" fmla="*/ 6757828 h 6768905"/>
              <a:gd name="connsiteX7" fmla="*/ 32817 w 7857135"/>
              <a:gd name="connsiteY7" fmla="*/ 6757828 h 6768905"/>
              <a:gd name="connsiteX8" fmla="*/ 0 w 7857135"/>
              <a:gd name="connsiteY8" fmla="*/ 6768905 h 6768905"/>
              <a:gd name="connsiteX0" fmla="*/ 0 w 7857135"/>
              <a:gd name="connsiteY0" fmla="*/ 6768905 h 6768905"/>
              <a:gd name="connsiteX1" fmla="*/ 468918 w 7857135"/>
              <a:gd name="connsiteY1" fmla="*/ 5524989 h 6768905"/>
              <a:gd name="connsiteX2" fmla="*/ 2571132 w 7857135"/>
              <a:gd name="connsiteY2" fmla="*/ 4544912 h 6768905"/>
              <a:gd name="connsiteX3" fmla="*/ 1630355 w 7857135"/>
              <a:gd name="connsiteY3" fmla="*/ 2499867 h 6768905"/>
              <a:gd name="connsiteX4" fmla="*/ 2568338 w 7857135"/>
              <a:gd name="connsiteY4" fmla="*/ 119 h 6768905"/>
              <a:gd name="connsiteX5" fmla="*/ 7831735 w 7857135"/>
              <a:gd name="connsiteY5" fmla="*/ 0 h 6768905"/>
              <a:gd name="connsiteX6" fmla="*/ 7857135 w 7857135"/>
              <a:gd name="connsiteY6" fmla="*/ 6757828 h 6768905"/>
              <a:gd name="connsiteX7" fmla="*/ 32817 w 7857135"/>
              <a:gd name="connsiteY7" fmla="*/ 6757828 h 6768905"/>
              <a:gd name="connsiteX8" fmla="*/ 0 w 7857135"/>
              <a:gd name="connsiteY8" fmla="*/ 6768905 h 6768905"/>
              <a:gd name="connsiteX0" fmla="*/ 0 w 7857135"/>
              <a:gd name="connsiteY0" fmla="*/ 6768905 h 6768905"/>
              <a:gd name="connsiteX1" fmla="*/ 468918 w 7857135"/>
              <a:gd name="connsiteY1" fmla="*/ 5524989 h 6768905"/>
              <a:gd name="connsiteX2" fmla="*/ 2588065 w 7857135"/>
              <a:gd name="connsiteY2" fmla="*/ 4553260 h 6768905"/>
              <a:gd name="connsiteX3" fmla="*/ 1630355 w 7857135"/>
              <a:gd name="connsiteY3" fmla="*/ 2499867 h 6768905"/>
              <a:gd name="connsiteX4" fmla="*/ 2568338 w 7857135"/>
              <a:gd name="connsiteY4" fmla="*/ 119 h 6768905"/>
              <a:gd name="connsiteX5" fmla="*/ 7831735 w 7857135"/>
              <a:gd name="connsiteY5" fmla="*/ 0 h 6768905"/>
              <a:gd name="connsiteX6" fmla="*/ 7857135 w 7857135"/>
              <a:gd name="connsiteY6" fmla="*/ 6757828 h 6768905"/>
              <a:gd name="connsiteX7" fmla="*/ 32817 w 7857135"/>
              <a:gd name="connsiteY7" fmla="*/ 6757828 h 6768905"/>
              <a:gd name="connsiteX8" fmla="*/ 0 w 7857135"/>
              <a:gd name="connsiteY8" fmla="*/ 6768905 h 676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7135" h="6768905">
                <a:moveTo>
                  <a:pt x="0" y="6768905"/>
                </a:moveTo>
                <a:lnTo>
                  <a:pt x="468918" y="5524989"/>
                </a:lnTo>
                <a:lnTo>
                  <a:pt x="2588065" y="4553260"/>
                </a:lnTo>
                <a:lnTo>
                  <a:pt x="1630355" y="2499867"/>
                </a:lnTo>
                <a:lnTo>
                  <a:pt x="2568338" y="119"/>
                </a:lnTo>
                <a:lnTo>
                  <a:pt x="7831735" y="0"/>
                </a:lnTo>
                <a:cubicBezTo>
                  <a:pt x="7840202" y="2252609"/>
                  <a:pt x="7848668" y="4505219"/>
                  <a:pt x="7857135" y="6757828"/>
                </a:cubicBezTo>
                <a:lnTo>
                  <a:pt x="32817" y="6757828"/>
                </a:lnTo>
                <a:lnTo>
                  <a:pt x="0" y="6768905"/>
                </a:lnTo>
                <a:close/>
              </a:path>
            </a:pathLst>
          </a:custGeom>
        </p:spPr>
        <p:txBody>
          <a:bodyPr/>
          <a:lstStyle/>
          <a:p>
            <a:r>
              <a:rPr lang="en-US"/>
              <a:t>Click icon to add picture</a:t>
            </a:r>
            <a:endParaRPr lang="en-AU" dirty="0"/>
          </a:p>
        </p:txBody>
      </p:sp>
    </p:spTree>
    <p:extLst>
      <p:ext uri="{BB962C8B-B14F-4D97-AF65-F5344CB8AC3E}">
        <p14:creationId xmlns:p14="http://schemas.microsoft.com/office/powerpoint/2010/main" val="2305368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445C4B9A-9BBA-4BD8-B259-FC730681AA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B572425E-6535-477A-970C-0007CAD02DAD}"/>
              </a:ext>
            </a:extLst>
          </p:cNvPr>
          <p:cNvSpPr>
            <a:spLocks noGrp="1"/>
          </p:cNvSpPr>
          <p:nvPr>
            <p:ph type="ctrTitle"/>
          </p:nvPr>
        </p:nvSpPr>
        <p:spPr>
          <a:xfrm>
            <a:off x="348098" y="2717537"/>
            <a:ext cx="5370928" cy="753798"/>
          </a:xfrm>
        </p:spPr>
        <p:txBody>
          <a:bodyPr>
            <a:noAutofit/>
          </a:bodyPr>
          <a:lstStyle>
            <a:lvl1pPr algn="l">
              <a:defRPr sz="4800" b="1" i="0" cap="none"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7" name="Subtitle 2">
            <a:extLst>
              <a:ext uri="{FF2B5EF4-FFF2-40B4-BE49-F238E27FC236}">
                <a16:creationId xmlns:a16="http://schemas.microsoft.com/office/drawing/2014/main" id="{72521DE6-C779-47C6-B5E3-CAD4A3AE0EA3}"/>
              </a:ext>
            </a:extLst>
          </p:cNvPr>
          <p:cNvSpPr>
            <a:spLocks noGrp="1"/>
          </p:cNvSpPr>
          <p:nvPr>
            <p:ph type="subTitle" idx="1"/>
          </p:nvPr>
        </p:nvSpPr>
        <p:spPr>
          <a:xfrm>
            <a:off x="348178" y="4160097"/>
            <a:ext cx="5370848" cy="576064"/>
          </a:xfrm>
        </p:spPr>
        <p:txBody>
          <a:bodyPr>
            <a:noAutofit/>
          </a:bodyPr>
          <a:lstStyle>
            <a:lvl1pPr marL="0" indent="0" algn="l">
              <a:buNone/>
              <a:defRPr sz="3000">
                <a:solidFill>
                  <a:schemeClr val="bg1"/>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AU" dirty="0"/>
          </a:p>
        </p:txBody>
      </p:sp>
      <p:sp>
        <p:nvSpPr>
          <p:cNvPr id="13" name="Picture Placeholder 14">
            <a:extLst>
              <a:ext uri="{FF2B5EF4-FFF2-40B4-BE49-F238E27FC236}">
                <a16:creationId xmlns:a16="http://schemas.microsoft.com/office/drawing/2014/main" id="{4313470F-D08C-4870-A0F3-0C6B8F8430CC}"/>
              </a:ext>
            </a:extLst>
          </p:cNvPr>
          <p:cNvSpPr>
            <a:spLocks noGrp="1"/>
          </p:cNvSpPr>
          <p:nvPr>
            <p:ph type="pic" sz="quarter" idx="13"/>
          </p:nvPr>
        </p:nvSpPr>
        <p:spPr>
          <a:xfrm>
            <a:off x="2060117" y="-7419"/>
            <a:ext cx="10153526" cy="6876203"/>
          </a:xfrm>
          <a:custGeom>
            <a:avLst/>
            <a:gdLst>
              <a:gd name="connsiteX0" fmla="*/ 0 w 7900010"/>
              <a:gd name="connsiteY0" fmla="*/ 0 h 6858000"/>
              <a:gd name="connsiteX1" fmla="*/ 7900010 w 7900010"/>
              <a:gd name="connsiteY1" fmla="*/ 0 h 6858000"/>
              <a:gd name="connsiteX2" fmla="*/ 7900010 w 7900010"/>
              <a:gd name="connsiteY2" fmla="*/ 6858000 h 6858000"/>
              <a:gd name="connsiteX3" fmla="*/ 0 w 7900010"/>
              <a:gd name="connsiteY3" fmla="*/ 6858000 h 6858000"/>
              <a:gd name="connsiteX4" fmla="*/ 0 w 7900010"/>
              <a:gd name="connsiteY4" fmla="*/ 0 h 6858000"/>
              <a:gd name="connsiteX0" fmla="*/ 0 w 7900010"/>
              <a:gd name="connsiteY0" fmla="*/ 0 h 6858000"/>
              <a:gd name="connsiteX1" fmla="*/ 7900010 w 7900010"/>
              <a:gd name="connsiteY1" fmla="*/ 0 h 6858000"/>
              <a:gd name="connsiteX2" fmla="*/ 7900010 w 7900010"/>
              <a:gd name="connsiteY2" fmla="*/ 6858000 h 6858000"/>
              <a:gd name="connsiteX3" fmla="*/ 0 w 7900010"/>
              <a:gd name="connsiteY3" fmla="*/ 6858000 h 6858000"/>
              <a:gd name="connsiteX4" fmla="*/ 0 w 7900010"/>
              <a:gd name="connsiteY4" fmla="*/ 0 h 6858000"/>
              <a:gd name="connsiteX0" fmla="*/ 18288 w 7918298"/>
              <a:gd name="connsiteY0" fmla="*/ 0 h 6864096"/>
              <a:gd name="connsiteX1" fmla="*/ 7918298 w 7918298"/>
              <a:gd name="connsiteY1" fmla="*/ 0 h 6864096"/>
              <a:gd name="connsiteX2" fmla="*/ 7918298 w 7918298"/>
              <a:gd name="connsiteY2" fmla="*/ 6858000 h 6864096"/>
              <a:gd name="connsiteX3" fmla="*/ 0 w 7918298"/>
              <a:gd name="connsiteY3" fmla="*/ 6864096 h 6864096"/>
              <a:gd name="connsiteX4" fmla="*/ 18288 w 7918298"/>
              <a:gd name="connsiteY4" fmla="*/ 0 h 6864096"/>
              <a:gd name="connsiteX0" fmla="*/ 0 w 7900010"/>
              <a:gd name="connsiteY0" fmla="*/ 0 h 6955536"/>
              <a:gd name="connsiteX1" fmla="*/ 7900010 w 7900010"/>
              <a:gd name="connsiteY1" fmla="*/ 0 h 6955536"/>
              <a:gd name="connsiteX2" fmla="*/ 7900010 w 7900010"/>
              <a:gd name="connsiteY2" fmla="*/ 6858000 h 6955536"/>
              <a:gd name="connsiteX3" fmla="*/ 73152 w 7900010"/>
              <a:gd name="connsiteY3" fmla="*/ 6955536 h 6955536"/>
              <a:gd name="connsiteX0" fmla="*/ 18288 w 7918298"/>
              <a:gd name="connsiteY0" fmla="*/ 0 h 6858000"/>
              <a:gd name="connsiteX1" fmla="*/ 7918298 w 7918298"/>
              <a:gd name="connsiteY1" fmla="*/ 0 h 6858000"/>
              <a:gd name="connsiteX2" fmla="*/ 7918298 w 7918298"/>
              <a:gd name="connsiteY2" fmla="*/ 6858000 h 6858000"/>
              <a:gd name="connsiteX3" fmla="*/ 0 w 7918298"/>
              <a:gd name="connsiteY3" fmla="*/ 6858000 h 6858000"/>
              <a:gd name="connsiteX0" fmla="*/ 18288 w 7918298"/>
              <a:gd name="connsiteY0" fmla="*/ 0 h 6858000"/>
              <a:gd name="connsiteX1" fmla="*/ 7918298 w 7918298"/>
              <a:gd name="connsiteY1" fmla="*/ 0 h 6858000"/>
              <a:gd name="connsiteX2" fmla="*/ 7918298 w 7918298"/>
              <a:gd name="connsiteY2" fmla="*/ 6858000 h 6858000"/>
              <a:gd name="connsiteX3" fmla="*/ 0 w 7918298"/>
              <a:gd name="connsiteY3" fmla="*/ 6858000 h 6858000"/>
              <a:gd name="connsiteX0" fmla="*/ 2541052 w 7918298"/>
              <a:gd name="connsiteY0" fmla="*/ 0 h 6858000"/>
              <a:gd name="connsiteX1" fmla="*/ 7918298 w 7918298"/>
              <a:gd name="connsiteY1" fmla="*/ 0 h 6858000"/>
              <a:gd name="connsiteX2" fmla="*/ 7918298 w 7918298"/>
              <a:gd name="connsiteY2" fmla="*/ 6858000 h 6858000"/>
              <a:gd name="connsiteX3" fmla="*/ 0 w 7918298"/>
              <a:gd name="connsiteY3" fmla="*/ 6858000 h 6858000"/>
              <a:gd name="connsiteX0" fmla="*/ 2565545 w 7918298"/>
              <a:gd name="connsiteY0" fmla="*/ 0 h 6866165"/>
              <a:gd name="connsiteX1" fmla="*/ 7918298 w 7918298"/>
              <a:gd name="connsiteY1" fmla="*/ 8165 h 6866165"/>
              <a:gd name="connsiteX2" fmla="*/ 7918298 w 7918298"/>
              <a:gd name="connsiteY2" fmla="*/ 6866165 h 6866165"/>
              <a:gd name="connsiteX3" fmla="*/ 0 w 7918298"/>
              <a:gd name="connsiteY3" fmla="*/ 6866165 h 6866165"/>
              <a:gd name="connsiteX0" fmla="*/ 2565545 w 7918298"/>
              <a:gd name="connsiteY0" fmla="*/ 16327 h 6882492"/>
              <a:gd name="connsiteX1" fmla="*/ 2584298 w 7918298"/>
              <a:gd name="connsiteY1" fmla="*/ 0 h 6882492"/>
              <a:gd name="connsiteX2" fmla="*/ 7918298 w 7918298"/>
              <a:gd name="connsiteY2" fmla="*/ 24492 h 6882492"/>
              <a:gd name="connsiteX3" fmla="*/ 7918298 w 7918298"/>
              <a:gd name="connsiteY3" fmla="*/ 6882492 h 6882492"/>
              <a:gd name="connsiteX4" fmla="*/ 0 w 7918298"/>
              <a:gd name="connsiteY4" fmla="*/ 6882492 h 6882492"/>
              <a:gd name="connsiteX0" fmla="*/ 2565545 w 7918298"/>
              <a:gd name="connsiteY0" fmla="*/ 0 h 6866165"/>
              <a:gd name="connsiteX1" fmla="*/ 2804734 w 7918298"/>
              <a:gd name="connsiteY1" fmla="*/ 359230 h 6866165"/>
              <a:gd name="connsiteX2" fmla="*/ 7918298 w 7918298"/>
              <a:gd name="connsiteY2" fmla="*/ 8165 h 6866165"/>
              <a:gd name="connsiteX3" fmla="*/ 7918298 w 7918298"/>
              <a:gd name="connsiteY3" fmla="*/ 6866165 h 6866165"/>
              <a:gd name="connsiteX4" fmla="*/ 0 w 7918298"/>
              <a:gd name="connsiteY4" fmla="*/ 6866165 h 6866165"/>
              <a:gd name="connsiteX0" fmla="*/ 1112303 w 7918298"/>
              <a:gd name="connsiteY0" fmla="*/ 3575957 h 6858000"/>
              <a:gd name="connsiteX1" fmla="*/ 2804734 w 7918298"/>
              <a:gd name="connsiteY1" fmla="*/ 351065 h 6858000"/>
              <a:gd name="connsiteX2" fmla="*/ 7918298 w 7918298"/>
              <a:gd name="connsiteY2" fmla="*/ 0 h 6858000"/>
              <a:gd name="connsiteX3" fmla="*/ 7918298 w 7918298"/>
              <a:gd name="connsiteY3" fmla="*/ 6858000 h 6858000"/>
              <a:gd name="connsiteX4" fmla="*/ 0 w 7918298"/>
              <a:gd name="connsiteY4" fmla="*/ 6858000 h 6858000"/>
              <a:gd name="connsiteX0" fmla="*/ 1202110 w 7918298"/>
              <a:gd name="connsiteY0" fmla="*/ 3682093 h 6858000"/>
              <a:gd name="connsiteX1" fmla="*/ 2804734 w 7918298"/>
              <a:gd name="connsiteY1" fmla="*/ 351065 h 6858000"/>
              <a:gd name="connsiteX2" fmla="*/ 7918298 w 7918298"/>
              <a:gd name="connsiteY2" fmla="*/ 0 h 6858000"/>
              <a:gd name="connsiteX3" fmla="*/ 7918298 w 7918298"/>
              <a:gd name="connsiteY3" fmla="*/ 6858000 h 6858000"/>
              <a:gd name="connsiteX4" fmla="*/ 0 w 7918298"/>
              <a:gd name="connsiteY4" fmla="*/ 6858000 h 6858000"/>
              <a:gd name="connsiteX0" fmla="*/ 1202110 w 7918298"/>
              <a:gd name="connsiteY0" fmla="*/ 3682093 h 6858000"/>
              <a:gd name="connsiteX1" fmla="*/ 2559805 w 7918298"/>
              <a:gd name="connsiteY1" fmla="*/ 0 h 6858000"/>
              <a:gd name="connsiteX2" fmla="*/ 7918298 w 7918298"/>
              <a:gd name="connsiteY2" fmla="*/ 0 h 6858000"/>
              <a:gd name="connsiteX3" fmla="*/ 7918298 w 7918298"/>
              <a:gd name="connsiteY3" fmla="*/ 6858000 h 6858000"/>
              <a:gd name="connsiteX4" fmla="*/ 0 w 7918298"/>
              <a:gd name="connsiteY4" fmla="*/ 6858000 h 6858000"/>
              <a:gd name="connsiteX0" fmla="*/ 1202110 w 7918298"/>
              <a:gd name="connsiteY0" fmla="*/ 3682093 h 6858000"/>
              <a:gd name="connsiteX1" fmla="*/ 1180041 w 7918298"/>
              <a:gd name="connsiteY1" fmla="*/ 3698421 h 6858000"/>
              <a:gd name="connsiteX2" fmla="*/ 2559805 w 7918298"/>
              <a:gd name="connsiteY2" fmla="*/ 0 h 6858000"/>
              <a:gd name="connsiteX3" fmla="*/ 7918298 w 7918298"/>
              <a:gd name="connsiteY3" fmla="*/ 0 h 6858000"/>
              <a:gd name="connsiteX4" fmla="*/ 7918298 w 7918298"/>
              <a:gd name="connsiteY4" fmla="*/ 6858000 h 6858000"/>
              <a:gd name="connsiteX5" fmla="*/ 0 w 7918298"/>
              <a:gd name="connsiteY5" fmla="*/ 6858000 h 6858000"/>
              <a:gd name="connsiteX0" fmla="*/ 1202110 w 7918298"/>
              <a:gd name="connsiteY0" fmla="*/ 3682093 h 6858000"/>
              <a:gd name="connsiteX1" fmla="*/ 1441299 w 7918298"/>
              <a:gd name="connsiteY1" fmla="*/ 3649435 h 6858000"/>
              <a:gd name="connsiteX2" fmla="*/ 2559805 w 7918298"/>
              <a:gd name="connsiteY2" fmla="*/ 0 h 6858000"/>
              <a:gd name="connsiteX3" fmla="*/ 7918298 w 7918298"/>
              <a:gd name="connsiteY3" fmla="*/ 0 h 6858000"/>
              <a:gd name="connsiteX4" fmla="*/ 7918298 w 7918298"/>
              <a:gd name="connsiteY4" fmla="*/ 6858000 h 6858000"/>
              <a:gd name="connsiteX5" fmla="*/ 0 w 7918298"/>
              <a:gd name="connsiteY5" fmla="*/ 6858000 h 6858000"/>
              <a:gd name="connsiteX0" fmla="*/ 1610325 w 7918298"/>
              <a:gd name="connsiteY0" fmla="*/ 4620986 h 6858000"/>
              <a:gd name="connsiteX1" fmla="*/ 1441299 w 7918298"/>
              <a:gd name="connsiteY1" fmla="*/ 3649435 h 6858000"/>
              <a:gd name="connsiteX2" fmla="*/ 2559805 w 7918298"/>
              <a:gd name="connsiteY2" fmla="*/ 0 h 6858000"/>
              <a:gd name="connsiteX3" fmla="*/ 7918298 w 7918298"/>
              <a:gd name="connsiteY3" fmla="*/ 0 h 6858000"/>
              <a:gd name="connsiteX4" fmla="*/ 7918298 w 7918298"/>
              <a:gd name="connsiteY4" fmla="*/ 6858000 h 6858000"/>
              <a:gd name="connsiteX5" fmla="*/ 0 w 7918298"/>
              <a:gd name="connsiteY5" fmla="*/ 6858000 h 6858000"/>
              <a:gd name="connsiteX0" fmla="*/ 1610325 w 7918298"/>
              <a:gd name="connsiteY0" fmla="*/ 4620986 h 6858000"/>
              <a:gd name="connsiteX1" fmla="*/ 1180042 w 7918298"/>
              <a:gd name="connsiteY1" fmla="*/ 3698421 h 6858000"/>
              <a:gd name="connsiteX2" fmla="*/ 2559805 w 7918298"/>
              <a:gd name="connsiteY2" fmla="*/ 0 h 6858000"/>
              <a:gd name="connsiteX3" fmla="*/ 7918298 w 7918298"/>
              <a:gd name="connsiteY3" fmla="*/ 0 h 6858000"/>
              <a:gd name="connsiteX4" fmla="*/ 7918298 w 7918298"/>
              <a:gd name="connsiteY4" fmla="*/ 6858000 h 6858000"/>
              <a:gd name="connsiteX5" fmla="*/ 0 w 7918298"/>
              <a:gd name="connsiteY5" fmla="*/ 6858000 h 6858000"/>
              <a:gd name="connsiteX0" fmla="*/ 1602161 w 7918298"/>
              <a:gd name="connsiteY0" fmla="*/ 4620986 h 6858000"/>
              <a:gd name="connsiteX1" fmla="*/ 1180042 w 7918298"/>
              <a:gd name="connsiteY1" fmla="*/ 3698421 h 6858000"/>
              <a:gd name="connsiteX2" fmla="*/ 2559805 w 7918298"/>
              <a:gd name="connsiteY2" fmla="*/ 0 h 6858000"/>
              <a:gd name="connsiteX3" fmla="*/ 7918298 w 7918298"/>
              <a:gd name="connsiteY3" fmla="*/ 0 h 6858000"/>
              <a:gd name="connsiteX4" fmla="*/ 7918298 w 7918298"/>
              <a:gd name="connsiteY4" fmla="*/ 6858000 h 6858000"/>
              <a:gd name="connsiteX5" fmla="*/ 0 w 7918298"/>
              <a:gd name="connsiteY5" fmla="*/ 6858000 h 6858000"/>
              <a:gd name="connsiteX0" fmla="*/ 1602161 w 7918298"/>
              <a:gd name="connsiteY0" fmla="*/ 4620986 h 6858000"/>
              <a:gd name="connsiteX1" fmla="*/ 1588255 w 7918298"/>
              <a:gd name="connsiteY1" fmla="*/ 4620986 h 6858000"/>
              <a:gd name="connsiteX2" fmla="*/ 1180042 w 7918298"/>
              <a:gd name="connsiteY2" fmla="*/ 3698421 h 6858000"/>
              <a:gd name="connsiteX3" fmla="*/ 2559805 w 7918298"/>
              <a:gd name="connsiteY3" fmla="*/ 0 h 6858000"/>
              <a:gd name="connsiteX4" fmla="*/ 7918298 w 7918298"/>
              <a:gd name="connsiteY4" fmla="*/ 0 h 6858000"/>
              <a:gd name="connsiteX5" fmla="*/ 7918298 w 7918298"/>
              <a:gd name="connsiteY5" fmla="*/ 6858000 h 6858000"/>
              <a:gd name="connsiteX6" fmla="*/ 0 w 7918298"/>
              <a:gd name="connsiteY6" fmla="*/ 6858000 h 6858000"/>
              <a:gd name="connsiteX0" fmla="*/ 1602161 w 7918298"/>
              <a:gd name="connsiteY0" fmla="*/ 4620986 h 6858000"/>
              <a:gd name="connsiteX1" fmla="*/ 1629077 w 7918298"/>
              <a:gd name="connsiteY1" fmla="*/ 4841422 h 6858000"/>
              <a:gd name="connsiteX2" fmla="*/ 1180042 w 7918298"/>
              <a:gd name="connsiteY2" fmla="*/ 3698421 h 6858000"/>
              <a:gd name="connsiteX3" fmla="*/ 2559805 w 7918298"/>
              <a:gd name="connsiteY3" fmla="*/ 0 h 6858000"/>
              <a:gd name="connsiteX4" fmla="*/ 7918298 w 7918298"/>
              <a:gd name="connsiteY4" fmla="*/ 0 h 6858000"/>
              <a:gd name="connsiteX5" fmla="*/ 7918298 w 7918298"/>
              <a:gd name="connsiteY5" fmla="*/ 6858000 h 6858000"/>
              <a:gd name="connsiteX6" fmla="*/ 0 w 7918298"/>
              <a:gd name="connsiteY6" fmla="*/ 6858000 h 6858000"/>
              <a:gd name="connsiteX0" fmla="*/ 1610325 w 7918298"/>
              <a:gd name="connsiteY0" fmla="*/ 4620986 h 6858000"/>
              <a:gd name="connsiteX1" fmla="*/ 1629077 w 7918298"/>
              <a:gd name="connsiteY1" fmla="*/ 4841422 h 6858000"/>
              <a:gd name="connsiteX2" fmla="*/ 1180042 w 7918298"/>
              <a:gd name="connsiteY2" fmla="*/ 3698421 h 6858000"/>
              <a:gd name="connsiteX3" fmla="*/ 2559805 w 7918298"/>
              <a:gd name="connsiteY3" fmla="*/ 0 h 6858000"/>
              <a:gd name="connsiteX4" fmla="*/ 7918298 w 7918298"/>
              <a:gd name="connsiteY4" fmla="*/ 0 h 6858000"/>
              <a:gd name="connsiteX5" fmla="*/ 7918298 w 7918298"/>
              <a:gd name="connsiteY5" fmla="*/ 6858000 h 6858000"/>
              <a:gd name="connsiteX6" fmla="*/ 0 w 7918298"/>
              <a:gd name="connsiteY6" fmla="*/ 6858000 h 6858000"/>
              <a:gd name="connsiteX0" fmla="*/ 1814432 w 7918298"/>
              <a:gd name="connsiteY0" fmla="*/ 4620986 h 6858000"/>
              <a:gd name="connsiteX1" fmla="*/ 1629077 w 7918298"/>
              <a:gd name="connsiteY1" fmla="*/ 4841422 h 6858000"/>
              <a:gd name="connsiteX2" fmla="*/ 1180042 w 7918298"/>
              <a:gd name="connsiteY2" fmla="*/ 3698421 h 6858000"/>
              <a:gd name="connsiteX3" fmla="*/ 2559805 w 7918298"/>
              <a:gd name="connsiteY3" fmla="*/ 0 h 6858000"/>
              <a:gd name="connsiteX4" fmla="*/ 7918298 w 7918298"/>
              <a:gd name="connsiteY4" fmla="*/ 0 h 6858000"/>
              <a:gd name="connsiteX5" fmla="*/ 7918298 w 7918298"/>
              <a:gd name="connsiteY5" fmla="*/ 6858000 h 6858000"/>
              <a:gd name="connsiteX6" fmla="*/ 0 w 7918298"/>
              <a:gd name="connsiteY6" fmla="*/ 6858000 h 6858000"/>
              <a:gd name="connsiteX0" fmla="*/ 1814432 w 7918298"/>
              <a:gd name="connsiteY0" fmla="*/ 4620986 h 6858000"/>
              <a:gd name="connsiteX1" fmla="*/ 1596420 w 7918298"/>
              <a:gd name="connsiteY1" fmla="*/ 4637315 h 6858000"/>
              <a:gd name="connsiteX2" fmla="*/ 1180042 w 7918298"/>
              <a:gd name="connsiteY2" fmla="*/ 3698421 h 6858000"/>
              <a:gd name="connsiteX3" fmla="*/ 2559805 w 7918298"/>
              <a:gd name="connsiteY3" fmla="*/ 0 h 6858000"/>
              <a:gd name="connsiteX4" fmla="*/ 7918298 w 7918298"/>
              <a:gd name="connsiteY4" fmla="*/ 0 h 6858000"/>
              <a:gd name="connsiteX5" fmla="*/ 7918298 w 7918298"/>
              <a:gd name="connsiteY5" fmla="*/ 6858000 h 6858000"/>
              <a:gd name="connsiteX6" fmla="*/ 0 w 7918298"/>
              <a:gd name="connsiteY6" fmla="*/ 6858000 h 6858000"/>
              <a:gd name="connsiteX0" fmla="*/ 671432 w 7918298"/>
              <a:gd name="connsiteY0" fmla="*/ 5070022 h 6858000"/>
              <a:gd name="connsiteX1" fmla="*/ 1596420 w 7918298"/>
              <a:gd name="connsiteY1" fmla="*/ 4637315 h 6858000"/>
              <a:gd name="connsiteX2" fmla="*/ 1180042 w 7918298"/>
              <a:gd name="connsiteY2" fmla="*/ 3698421 h 6858000"/>
              <a:gd name="connsiteX3" fmla="*/ 2559805 w 7918298"/>
              <a:gd name="connsiteY3" fmla="*/ 0 h 6858000"/>
              <a:gd name="connsiteX4" fmla="*/ 7918298 w 7918298"/>
              <a:gd name="connsiteY4" fmla="*/ 0 h 6858000"/>
              <a:gd name="connsiteX5" fmla="*/ 7918298 w 7918298"/>
              <a:gd name="connsiteY5" fmla="*/ 6858000 h 6858000"/>
              <a:gd name="connsiteX6" fmla="*/ 0 w 7918298"/>
              <a:gd name="connsiteY6" fmla="*/ 6858000 h 6858000"/>
              <a:gd name="connsiteX0" fmla="*/ 671432 w 7918298"/>
              <a:gd name="connsiteY0" fmla="*/ 5070022 h 6858000"/>
              <a:gd name="connsiteX1" fmla="*/ 657527 w 7918298"/>
              <a:gd name="connsiteY1" fmla="*/ 5086350 h 6858000"/>
              <a:gd name="connsiteX2" fmla="*/ 1596420 w 7918298"/>
              <a:gd name="connsiteY2" fmla="*/ 4637315 h 6858000"/>
              <a:gd name="connsiteX3" fmla="*/ 1180042 w 7918298"/>
              <a:gd name="connsiteY3" fmla="*/ 3698421 h 6858000"/>
              <a:gd name="connsiteX4" fmla="*/ 2559805 w 7918298"/>
              <a:gd name="connsiteY4" fmla="*/ 0 h 6858000"/>
              <a:gd name="connsiteX5" fmla="*/ 7918298 w 7918298"/>
              <a:gd name="connsiteY5" fmla="*/ 0 h 6858000"/>
              <a:gd name="connsiteX6" fmla="*/ 7918298 w 7918298"/>
              <a:gd name="connsiteY6" fmla="*/ 6858000 h 6858000"/>
              <a:gd name="connsiteX7" fmla="*/ 0 w 7918298"/>
              <a:gd name="connsiteY7" fmla="*/ 6858000 h 6858000"/>
              <a:gd name="connsiteX0" fmla="*/ 671432 w 7918298"/>
              <a:gd name="connsiteY0" fmla="*/ 5070022 h 6858000"/>
              <a:gd name="connsiteX1" fmla="*/ 567720 w 7918298"/>
              <a:gd name="connsiteY1" fmla="*/ 5715000 h 6858000"/>
              <a:gd name="connsiteX2" fmla="*/ 1596420 w 7918298"/>
              <a:gd name="connsiteY2" fmla="*/ 4637315 h 6858000"/>
              <a:gd name="connsiteX3" fmla="*/ 1180042 w 7918298"/>
              <a:gd name="connsiteY3" fmla="*/ 3698421 h 6858000"/>
              <a:gd name="connsiteX4" fmla="*/ 2559805 w 7918298"/>
              <a:gd name="connsiteY4" fmla="*/ 0 h 6858000"/>
              <a:gd name="connsiteX5" fmla="*/ 7918298 w 7918298"/>
              <a:gd name="connsiteY5" fmla="*/ 0 h 6858000"/>
              <a:gd name="connsiteX6" fmla="*/ 7918298 w 7918298"/>
              <a:gd name="connsiteY6" fmla="*/ 6858000 h 6858000"/>
              <a:gd name="connsiteX7" fmla="*/ 0 w 7918298"/>
              <a:gd name="connsiteY7" fmla="*/ 6858000 h 6858000"/>
              <a:gd name="connsiteX0" fmla="*/ 0 w 7932666"/>
              <a:gd name="connsiteY0" fmla="*/ 6898822 h 6898822"/>
              <a:gd name="connsiteX1" fmla="*/ 582088 w 7932666"/>
              <a:gd name="connsiteY1" fmla="*/ 5715000 h 6898822"/>
              <a:gd name="connsiteX2" fmla="*/ 1610788 w 7932666"/>
              <a:gd name="connsiteY2" fmla="*/ 4637315 h 6898822"/>
              <a:gd name="connsiteX3" fmla="*/ 1194410 w 7932666"/>
              <a:gd name="connsiteY3" fmla="*/ 3698421 h 6898822"/>
              <a:gd name="connsiteX4" fmla="*/ 2574173 w 7932666"/>
              <a:gd name="connsiteY4" fmla="*/ 0 h 6898822"/>
              <a:gd name="connsiteX5" fmla="*/ 7932666 w 7932666"/>
              <a:gd name="connsiteY5" fmla="*/ 0 h 6898822"/>
              <a:gd name="connsiteX6" fmla="*/ 7932666 w 7932666"/>
              <a:gd name="connsiteY6" fmla="*/ 6858000 h 6898822"/>
              <a:gd name="connsiteX7" fmla="*/ 14368 w 7932666"/>
              <a:gd name="connsiteY7" fmla="*/ 6858000 h 6898822"/>
              <a:gd name="connsiteX0" fmla="*/ 0 w 7932666"/>
              <a:gd name="connsiteY0" fmla="*/ 6898822 h 6898822"/>
              <a:gd name="connsiteX1" fmla="*/ 671895 w 7932666"/>
              <a:gd name="connsiteY1" fmla="*/ 5078185 h 6898822"/>
              <a:gd name="connsiteX2" fmla="*/ 1610788 w 7932666"/>
              <a:gd name="connsiteY2" fmla="*/ 4637315 h 6898822"/>
              <a:gd name="connsiteX3" fmla="*/ 1194410 w 7932666"/>
              <a:gd name="connsiteY3" fmla="*/ 3698421 h 6898822"/>
              <a:gd name="connsiteX4" fmla="*/ 2574173 w 7932666"/>
              <a:gd name="connsiteY4" fmla="*/ 0 h 6898822"/>
              <a:gd name="connsiteX5" fmla="*/ 7932666 w 7932666"/>
              <a:gd name="connsiteY5" fmla="*/ 0 h 6898822"/>
              <a:gd name="connsiteX6" fmla="*/ 7932666 w 7932666"/>
              <a:gd name="connsiteY6" fmla="*/ 6858000 h 6898822"/>
              <a:gd name="connsiteX7" fmla="*/ 14368 w 7932666"/>
              <a:gd name="connsiteY7" fmla="*/ 6858000 h 6898822"/>
              <a:gd name="connsiteX0" fmla="*/ 0 w 7932666"/>
              <a:gd name="connsiteY0" fmla="*/ 6898822 h 6898822"/>
              <a:gd name="connsiteX1" fmla="*/ 671895 w 7932666"/>
              <a:gd name="connsiteY1" fmla="*/ 5078185 h 6898822"/>
              <a:gd name="connsiteX2" fmla="*/ 1610788 w 7932666"/>
              <a:gd name="connsiteY2" fmla="*/ 4637315 h 6898822"/>
              <a:gd name="connsiteX3" fmla="*/ 1194410 w 7932666"/>
              <a:gd name="connsiteY3" fmla="*/ 3698421 h 6898822"/>
              <a:gd name="connsiteX4" fmla="*/ 2574173 w 7932666"/>
              <a:gd name="connsiteY4" fmla="*/ 0 h 6898822"/>
              <a:gd name="connsiteX5" fmla="*/ 7932666 w 7932666"/>
              <a:gd name="connsiteY5" fmla="*/ 0 h 6898822"/>
              <a:gd name="connsiteX6" fmla="*/ 7932666 w 7932666"/>
              <a:gd name="connsiteY6" fmla="*/ 6858000 h 6898822"/>
              <a:gd name="connsiteX7" fmla="*/ 39768 w 7932666"/>
              <a:gd name="connsiteY7" fmla="*/ 6786880 h 6898822"/>
              <a:gd name="connsiteX0" fmla="*/ 0 w 7932666"/>
              <a:gd name="connsiteY0" fmla="*/ 6898822 h 6898822"/>
              <a:gd name="connsiteX1" fmla="*/ 671895 w 7932666"/>
              <a:gd name="connsiteY1" fmla="*/ 5078185 h 6898822"/>
              <a:gd name="connsiteX2" fmla="*/ 1610788 w 7932666"/>
              <a:gd name="connsiteY2" fmla="*/ 4637315 h 6898822"/>
              <a:gd name="connsiteX3" fmla="*/ 1194410 w 7932666"/>
              <a:gd name="connsiteY3" fmla="*/ 3698421 h 6898822"/>
              <a:gd name="connsiteX4" fmla="*/ 2574173 w 7932666"/>
              <a:gd name="connsiteY4" fmla="*/ 0 h 6898822"/>
              <a:gd name="connsiteX5" fmla="*/ 7932666 w 7932666"/>
              <a:gd name="connsiteY5" fmla="*/ 0 h 6898822"/>
              <a:gd name="connsiteX6" fmla="*/ 7932666 w 7932666"/>
              <a:gd name="connsiteY6" fmla="*/ 6858000 h 6898822"/>
              <a:gd name="connsiteX7" fmla="*/ 39768 w 7932666"/>
              <a:gd name="connsiteY7" fmla="*/ 6858000 h 6898822"/>
              <a:gd name="connsiteX0" fmla="*/ 0 w 7907266"/>
              <a:gd name="connsiteY0" fmla="*/ 6848022 h 6858000"/>
              <a:gd name="connsiteX1" fmla="*/ 646495 w 7907266"/>
              <a:gd name="connsiteY1" fmla="*/ 5078185 h 6858000"/>
              <a:gd name="connsiteX2" fmla="*/ 1585388 w 7907266"/>
              <a:gd name="connsiteY2" fmla="*/ 4637315 h 6858000"/>
              <a:gd name="connsiteX3" fmla="*/ 1169010 w 7907266"/>
              <a:gd name="connsiteY3" fmla="*/ 3698421 h 6858000"/>
              <a:gd name="connsiteX4" fmla="*/ 2548773 w 7907266"/>
              <a:gd name="connsiteY4" fmla="*/ 0 h 6858000"/>
              <a:gd name="connsiteX5" fmla="*/ 7907266 w 7907266"/>
              <a:gd name="connsiteY5" fmla="*/ 0 h 6858000"/>
              <a:gd name="connsiteX6" fmla="*/ 7907266 w 7907266"/>
              <a:gd name="connsiteY6" fmla="*/ 6858000 h 6858000"/>
              <a:gd name="connsiteX7" fmla="*/ 14368 w 7907266"/>
              <a:gd name="connsiteY7" fmla="*/ 6858000 h 6858000"/>
              <a:gd name="connsiteX0" fmla="*/ 0 w 7907266"/>
              <a:gd name="connsiteY0" fmla="*/ 6848022 h 6858000"/>
              <a:gd name="connsiteX1" fmla="*/ 646495 w 7907266"/>
              <a:gd name="connsiteY1" fmla="*/ 5078185 h 6858000"/>
              <a:gd name="connsiteX2" fmla="*/ 1585388 w 7907266"/>
              <a:gd name="connsiteY2" fmla="*/ 4637315 h 6858000"/>
              <a:gd name="connsiteX3" fmla="*/ 1169010 w 7907266"/>
              <a:gd name="connsiteY3" fmla="*/ 3698421 h 6858000"/>
              <a:gd name="connsiteX4" fmla="*/ 2548773 w 7907266"/>
              <a:gd name="connsiteY4" fmla="*/ 0 h 6858000"/>
              <a:gd name="connsiteX5" fmla="*/ 7907266 w 7907266"/>
              <a:gd name="connsiteY5" fmla="*/ 0 h 6858000"/>
              <a:gd name="connsiteX6" fmla="*/ 7907266 w 7907266"/>
              <a:gd name="connsiteY6" fmla="*/ 6858000 h 6858000"/>
              <a:gd name="connsiteX7" fmla="*/ 14368 w 7907266"/>
              <a:gd name="connsiteY7" fmla="*/ 6858000 h 6858000"/>
              <a:gd name="connsiteX8" fmla="*/ 0 w 7907266"/>
              <a:gd name="connsiteY8" fmla="*/ 6848022 h 6858000"/>
              <a:gd name="connsiteX0" fmla="*/ 0 w 7914886"/>
              <a:gd name="connsiteY0" fmla="*/ 6859452 h 6859452"/>
              <a:gd name="connsiteX1" fmla="*/ 654115 w 7914886"/>
              <a:gd name="connsiteY1" fmla="*/ 5078185 h 6859452"/>
              <a:gd name="connsiteX2" fmla="*/ 1593008 w 7914886"/>
              <a:gd name="connsiteY2" fmla="*/ 4637315 h 6859452"/>
              <a:gd name="connsiteX3" fmla="*/ 1176630 w 7914886"/>
              <a:gd name="connsiteY3" fmla="*/ 3698421 h 6859452"/>
              <a:gd name="connsiteX4" fmla="*/ 2556393 w 7914886"/>
              <a:gd name="connsiteY4" fmla="*/ 0 h 6859452"/>
              <a:gd name="connsiteX5" fmla="*/ 7914886 w 7914886"/>
              <a:gd name="connsiteY5" fmla="*/ 0 h 6859452"/>
              <a:gd name="connsiteX6" fmla="*/ 7914886 w 7914886"/>
              <a:gd name="connsiteY6" fmla="*/ 6858000 h 6859452"/>
              <a:gd name="connsiteX7" fmla="*/ 21988 w 7914886"/>
              <a:gd name="connsiteY7" fmla="*/ 6858000 h 6859452"/>
              <a:gd name="connsiteX8" fmla="*/ 0 w 7914886"/>
              <a:gd name="connsiteY8" fmla="*/ 6859452 h 6859452"/>
              <a:gd name="connsiteX0" fmla="*/ 0 w 7914886"/>
              <a:gd name="connsiteY0" fmla="*/ 6859452 h 6865620"/>
              <a:gd name="connsiteX1" fmla="*/ 654115 w 7914886"/>
              <a:gd name="connsiteY1" fmla="*/ 5078185 h 6865620"/>
              <a:gd name="connsiteX2" fmla="*/ 1593008 w 7914886"/>
              <a:gd name="connsiteY2" fmla="*/ 4637315 h 6865620"/>
              <a:gd name="connsiteX3" fmla="*/ 1176630 w 7914886"/>
              <a:gd name="connsiteY3" fmla="*/ 3698421 h 6865620"/>
              <a:gd name="connsiteX4" fmla="*/ 2556393 w 7914886"/>
              <a:gd name="connsiteY4" fmla="*/ 0 h 6865620"/>
              <a:gd name="connsiteX5" fmla="*/ 7914886 w 7914886"/>
              <a:gd name="connsiteY5" fmla="*/ 0 h 6865620"/>
              <a:gd name="connsiteX6" fmla="*/ 7914886 w 7914886"/>
              <a:gd name="connsiteY6" fmla="*/ 6858000 h 6865620"/>
              <a:gd name="connsiteX7" fmla="*/ 69613 w 7914886"/>
              <a:gd name="connsiteY7" fmla="*/ 6865620 h 6865620"/>
              <a:gd name="connsiteX8" fmla="*/ 0 w 7914886"/>
              <a:gd name="connsiteY8" fmla="*/ 6859452 h 6865620"/>
              <a:gd name="connsiteX0" fmla="*/ 0 w 7914886"/>
              <a:gd name="connsiteY0" fmla="*/ 6859452 h 6859452"/>
              <a:gd name="connsiteX1" fmla="*/ 654115 w 7914886"/>
              <a:gd name="connsiteY1" fmla="*/ 5078185 h 6859452"/>
              <a:gd name="connsiteX2" fmla="*/ 1593008 w 7914886"/>
              <a:gd name="connsiteY2" fmla="*/ 4637315 h 6859452"/>
              <a:gd name="connsiteX3" fmla="*/ 1176630 w 7914886"/>
              <a:gd name="connsiteY3" fmla="*/ 3698421 h 6859452"/>
              <a:gd name="connsiteX4" fmla="*/ 2556393 w 7914886"/>
              <a:gd name="connsiteY4" fmla="*/ 0 h 6859452"/>
              <a:gd name="connsiteX5" fmla="*/ 7914886 w 7914886"/>
              <a:gd name="connsiteY5" fmla="*/ 0 h 6859452"/>
              <a:gd name="connsiteX6" fmla="*/ 7914886 w 7914886"/>
              <a:gd name="connsiteY6" fmla="*/ 6858000 h 6859452"/>
              <a:gd name="connsiteX7" fmla="*/ 90568 w 7914886"/>
              <a:gd name="connsiteY7" fmla="*/ 6858000 h 6859452"/>
              <a:gd name="connsiteX8" fmla="*/ 0 w 7914886"/>
              <a:gd name="connsiteY8" fmla="*/ 6859452 h 6859452"/>
              <a:gd name="connsiteX0" fmla="*/ 0 w 7914886"/>
              <a:gd name="connsiteY0" fmla="*/ 6859452 h 6859452"/>
              <a:gd name="connsiteX1" fmla="*/ 654115 w 7914886"/>
              <a:gd name="connsiteY1" fmla="*/ 5078185 h 6859452"/>
              <a:gd name="connsiteX2" fmla="*/ 1593008 w 7914886"/>
              <a:gd name="connsiteY2" fmla="*/ 4637315 h 6859452"/>
              <a:gd name="connsiteX3" fmla="*/ 1176630 w 7914886"/>
              <a:gd name="connsiteY3" fmla="*/ 3698421 h 6859452"/>
              <a:gd name="connsiteX4" fmla="*/ 2643021 w 7914886"/>
              <a:gd name="connsiteY4" fmla="*/ 0 h 6859452"/>
              <a:gd name="connsiteX5" fmla="*/ 7914886 w 7914886"/>
              <a:gd name="connsiteY5" fmla="*/ 0 h 6859452"/>
              <a:gd name="connsiteX6" fmla="*/ 7914886 w 7914886"/>
              <a:gd name="connsiteY6" fmla="*/ 6858000 h 6859452"/>
              <a:gd name="connsiteX7" fmla="*/ 90568 w 7914886"/>
              <a:gd name="connsiteY7" fmla="*/ 6858000 h 6859452"/>
              <a:gd name="connsiteX8" fmla="*/ 0 w 7914886"/>
              <a:gd name="connsiteY8" fmla="*/ 6859452 h 6859452"/>
              <a:gd name="connsiteX0" fmla="*/ 0 w 7914886"/>
              <a:gd name="connsiteY0" fmla="*/ 6859452 h 6859452"/>
              <a:gd name="connsiteX1" fmla="*/ 654115 w 7914886"/>
              <a:gd name="connsiteY1" fmla="*/ 5078185 h 6859452"/>
              <a:gd name="connsiteX2" fmla="*/ 1593008 w 7914886"/>
              <a:gd name="connsiteY2" fmla="*/ 4637315 h 6859452"/>
              <a:gd name="connsiteX3" fmla="*/ 1195880 w 7914886"/>
              <a:gd name="connsiteY3" fmla="*/ 3813924 h 6859452"/>
              <a:gd name="connsiteX4" fmla="*/ 2643021 w 7914886"/>
              <a:gd name="connsiteY4" fmla="*/ 0 h 6859452"/>
              <a:gd name="connsiteX5" fmla="*/ 7914886 w 7914886"/>
              <a:gd name="connsiteY5" fmla="*/ 0 h 6859452"/>
              <a:gd name="connsiteX6" fmla="*/ 7914886 w 7914886"/>
              <a:gd name="connsiteY6" fmla="*/ 6858000 h 6859452"/>
              <a:gd name="connsiteX7" fmla="*/ 90568 w 7914886"/>
              <a:gd name="connsiteY7" fmla="*/ 6858000 h 6859452"/>
              <a:gd name="connsiteX8" fmla="*/ 0 w 7914886"/>
              <a:gd name="connsiteY8" fmla="*/ 6859452 h 6859452"/>
              <a:gd name="connsiteX0" fmla="*/ 0 w 7914886"/>
              <a:gd name="connsiteY0" fmla="*/ 6859452 h 6859452"/>
              <a:gd name="connsiteX1" fmla="*/ 654115 w 7914886"/>
              <a:gd name="connsiteY1" fmla="*/ 5078185 h 6859452"/>
              <a:gd name="connsiteX2" fmla="*/ 1593008 w 7914886"/>
              <a:gd name="connsiteY2" fmla="*/ 4637315 h 6859452"/>
              <a:gd name="connsiteX3" fmla="*/ 1205506 w 7914886"/>
              <a:gd name="connsiteY3" fmla="*/ 3785048 h 6859452"/>
              <a:gd name="connsiteX4" fmla="*/ 2643021 w 7914886"/>
              <a:gd name="connsiteY4" fmla="*/ 0 h 6859452"/>
              <a:gd name="connsiteX5" fmla="*/ 7914886 w 7914886"/>
              <a:gd name="connsiteY5" fmla="*/ 0 h 6859452"/>
              <a:gd name="connsiteX6" fmla="*/ 7914886 w 7914886"/>
              <a:gd name="connsiteY6" fmla="*/ 6858000 h 6859452"/>
              <a:gd name="connsiteX7" fmla="*/ 90568 w 7914886"/>
              <a:gd name="connsiteY7" fmla="*/ 6858000 h 6859452"/>
              <a:gd name="connsiteX8" fmla="*/ 0 w 7914886"/>
              <a:gd name="connsiteY8" fmla="*/ 6859452 h 6859452"/>
              <a:gd name="connsiteX0" fmla="*/ 0 w 7914886"/>
              <a:gd name="connsiteY0" fmla="*/ 6859452 h 6859452"/>
              <a:gd name="connsiteX1" fmla="*/ 654115 w 7914886"/>
              <a:gd name="connsiteY1" fmla="*/ 5078185 h 6859452"/>
              <a:gd name="connsiteX2" fmla="*/ 1631509 w 7914886"/>
              <a:gd name="connsiteY2" fmla="*/ 4733568 h 6859452"/>
              <a:gd name="connsiteX3" fmla="*/ 1205506 w 7914886"/>
              <a:gd name="connsiteY3" fmla="*/ 3785048 h 6859452"/>
              <a:gd name="connsiteX4" fmla="*/ 2643021 w 7914886"/>
              <a:gd name="connsiteY4" fmla="*/ 0 h 6859452"/>
              <a:gd name="connsiteX5" fmla="*/ 7914886 w 7914886"/>
              <a:gd name="connsiteY5" fmla="*/ 0 h 6859452"/>
              <a:gd name="connsiteX6" fmla="*/ 7914886 w 7914886"/>
              <a:gd name="connsiteY6" fmla="*/ 6858000 h 6859452"/>
              <a:gd name="connsiteX7" fmla="*/ 90568 w 7914886"/>
              <a:gd name="connsiteY7" fmla="*/ 6858000 h 6859452"/>
              <a:gd name="connsiteX8" fmla="*/ 0 w 7914886"/>
              <a:gd name="connsiteY8" fmla="*/ 6859452 h 6859452"/>
              <a:gd name="connsiteX0" fmla="*/ 0 w 7914886"/>
              <a:gd name="connsiteY0" fmla="*/ 6859452 h 6859452"/>
              <a:gd name="connsiteX1" fmla="*/ 692616 w 7914886"/>
              <a:gd name="connsiteY1" fmla="*/ 5155187 h 6859452"/>
              <a:gd name="connsiteX2" fmla="*/ 1631509 w 7914886"/>
              <a:gd name="connsiteY2" fmla="*/ 4733568 h 6859452"/>
              <a:gd name="connsiteX3" fmla="*/ 1205506 w 7914886"/>
              <a:gd name="connsiteY3" fmla="*/ 3785048 h 6859452"/>
              <a:gd name="connsiteX4" fmla="*/ 2643021 w 7914886"/>
              <a:gd name="connsiteY4" fmla="*/ 0 h 6859452"/>
              <a:gd name="connsiteX5" fmla="*/ 7914886 w 7914886"/>
              <a:gd name="connsiteY5" fmla="*/ 0 h 6859452"/>
              <a:gd name="connsiteX6" fmla="*/ 7914886 w 7914886"/>
              <a:gd name="connsiteY6" fmla="*/ 6858000 h 6859452"/>
              <a:gd name="connsiteX7" fmla="*/ 90568 w 7914886"/>
              <a:gd name="connsiteY7" fmla="*/ 6858000 h 6859452"/>
              <a:gd name="connsiteX8" fmla="*/ 0 w 7914886"/>
              <a:gd name="connsiteY8" fmla="*/ 6859452 h 6859452"/>
              <a:gd name="connsiteX0" fmla="*/ 0 w 7857135"/>
              <a:gd name="connsiteY0" fmla="*/ 6869077 h 6869077"/>
              <a:gd name="connsiteX1" fmla="*/ 634865 w 7857135"/>
              <a:gd name="connsiteY1" fmla="*/ 5155187 h 6869077"/>
              <a:gd name="connsiteX2" fmla="*/ 1573758 w 7857135"/>
              <a:gd name="connsiteY2" fmla="*/ 4733568 h 6869077"/>
              <a:gd name="connsiteX3" fmla="*/ 1147755 w 7857135"/>
              <a:gd name="connsiteY3" fmla="*/ 3785048 h 6869077"/>
              <a:gd name="connsiteX4" fmla="*/ 2585270 w 7857135"/>
              <a:gd name="connsiteY4" fmla="*/ 0 h 6869077"/>
              <a:gd name="connsiteX5" fmla="*/ 7857135 w 7857135"/>
              <a:gd name="connsiteY5" fmla="*/ 0 h 6869077"/>
              <a:gd name="connsiteX6" fmla="*/ 7857135 w 7857135"/>
              <a:gd name="connsiteY6" fmla="*/ 6858000 h 6869077"/>
              <a:gd name="connsiteX7" fmla="*/ 32817 w 7857135"/>
              <a:gd name="connsiteY7" fmla="*/ 6858000 h 6869077"/>
              <a:gd name="connsiteX8" fmla="*/ 0 w 7857135"/>
              <a:gd name="connsiteY8" fmla="*/ 6869077 h 6869077"/>
              <a:gd name="connsiteX0" fmla="*/ 0 w 7857135"/>
              <a:gd name="connsiteY0" fmla="*/ 6869077 h 6869077"/>
              <a:gd name="connsiteX1" fmla="*/ 634865 w 7857135"/>
              <a:gd name="connsiteY1" fmla="*/ 5155187 h 6869077"/>
              <a:gd name="connsiteX2" fmla="*/ 1573758 w 7857135"/>
              <a:gd name="connsiteY2" fmla="*/ 4733568 h 6869077"/>
              <a:gd name="connsiteX3" fmla="*/ 1147755 w 7857135"/>
              <a:gd name="connsiteY3" fmla="*/ 3785048 h 6869077"/>
              <a:gd name="connsiteX4" fmla="*/ 2559870 w 7857135"/>
              <a:gd name="connsiteY4" fmla="*/ 0 h 6869077"/>
              <a:gd name="connsiteX5" fmla="*/ 7857135 w 7857135"/>
              <a:gd name="connsiteY5" fmla="*/ 0 h 6869077"/>
              <a:gd name="connsiteX6" fmla="*/ 7857135 w 7857135"/>
              <a:gd name="connsiteY6" fmla="*/ 6858000 h 6869077"/>
              <a:gd name="connsiteX7" fmla="*/ 32817 w 7857135"/>
              <a:gd name="connsiteY7" fmla="*/ 6858000 h 6869077"/>
              <a:gd name="connsiteX8" fmla="*/ 0 w 7857135"/>
              <a:gd name="connsiteY8" fmla="*/ 6869077 h 6869077"/>
              <a:gd name="connsiteX0" fmla="*/ 0 w 7857135"/>
              <a:gd name="connsiteY0" fmla="*/ 6869077 h 6869077"/>
              <a:gd name="connsiteX1" fmla="*/ 634865 w 7857135"/>
              <a:gd name="connsiteY1" fmla="*/ 5155187 h 6869077"/>
              <a:gd name="connsiteX2" fmla="*/ 1573758 w 7857135"/>
              <a:gd name="connsiteY2" fmla="*/ 4733568 h 6869077"/>
              <a:gd name="connsiteX3" fmla="*/ 1147755 w 7857135"/>
              <a:gd name="connsiteY3" fmla="*/ 3785048 h 6869077"/>
              <a:gd name="connsiteX4" fmla="*/ 2576803 w 7857135"/>
              <a:gd name="connsiteY4" fmla="*/ 0 h 6869077"/>
              <a:gd name="connsiteX5" fmla="*/ 7857135 w 7857135"/>
              <a:gd name="connsiteY5" fmla="*/ 0 h 6869077"/>
              <a:gd name="connsiteX6" fmla="*/ 7857135 w 7857135"/>
              <a:gd name="connsiteY6" fmla="*/ 6858000 h 6869077"/>
              <a:gd name="connsiteX7" fmla="*/ 32817 w 7857135"/>
              <a:gd name="connsiteY7" fmla="*/ 6858000 h 6869077"/>
              <a:gd name="connsiteX8" fmla="*/ 0 w 7857135"/>
              <a:gd name="connsiteY8" fmla="*/ 6869077 h 6869077"/>
              <a:gd name="connsiteX0" fmla="*/ 0 w 7857135"/>
              <a:gd name="connsiteY0" fmla="*/ 6869077 h 6869077"/>
              <a:gd name="connsiteX1" fmla="*/ 634865 w 7857135"/>
              <a:gd name="connsiteY1" fmla="*/ 5155187 h 6869077"/>
              <a:gd name="connsiteX2" fmla="*/ 1573758 w 7857135"/>
              <a:gd name="connsiteY2" fmla="*/ 4733568 h 6869077"/>
              <a:gd name="connsiteX3" fmla="*/ 1147755 w 7857135"/>
              <a:gd name="connsiteY3" fmla="*/ 3810448 h 6869077"/>
              <a:gd name="connsiteX4" fmla="*/ 2576803 w 7857135"/>
              <a:gd name="connsiteY4" fmla="*/ 0 h 6869077"/>
              <a:gd name="connsiteX5" fmla="*/ 7857135 w 7857135"/>
              <a:gd name="connsiteY5" fmla="*/ 0 h 6869077"/>
              <a:gd name="connsiteX6" fmla="*/ 7857135 w 7857135"/>
              <a:gd name="connsiteY6" fmla="*/ 6858000 h 6869077"/>
              <a:gd name="connsiteX7" fmla="*/ 32817 w 7857135"/>
              <a:gd name="connsiteY7" fmla="*/ 6858000 h 6869077"/>
              <a:gd name="connsiteX8" fmla="*/ 0 w 7857135"/>
              <a:gd name="connsiteY8" fmla="*/ 6869077 h 6869077"/>
              <a:gd name="connsiteX0" fmla="*/ 0 w 7857135"/>
              <a:gd name="connsiteY0" fmla="*/ 6869077 h 6869077"/>
              <a:gd name="connsiteX1" fmla="*/ 634865 w 7857135"/>
              <a:gd name="connsiteY1" fmla="*/ 5155187 h 6869077"/>
              <a:gd name="connsiteX2" fmla="*/ 1573758 w 7857135"/>
              <a:gd name="connsiteY2" fmla="*/ 4733568 h 6869077"/>
              <a:gd name="connsiteX3" fmla="*/ 1147755 w 7857135"/>
              <a:gd name="connsiteY3" fmla="*/ 3810448 h 6869077"/>
              <a:gd name="connsiteX4" fmla="*/ 2568337 w 7857135"/>
              <a:gd name="connsiteY4" fmla="*/ 8467 h 6869077"/>
              <a:gd name="connsiteX5" fmla="*/ 7857135 w 7857135"/>
              <a:gd name="connsiteY5" fmla="*/ 0 h 6869077"/>
              <a:gd name="connsiteX6" fmla="*/ 7857135 w 7857135"/>
              <a:gd name="connsiteY6" fmla="*/ 6858000 h 6869077"/>
              <a:gd name="connsiteX7" fmla="*/ 32817 w 7857135"/>
              <a:gd name="connsiteY7" fmla="*/ 6858000 h 6869077"/>
              <a:gd name="connsiteX8" fmla="*/ 0 w 7857135"/>
              <a:gd name="connsiteY8" fmla="*/ 6869077 h 6869077"/>
              <a:gd name="connsiteX0" fmla="*/ 0 w 7857135"/>
              <a:gd name="connsiteY0" fmla="*/ 6869077 h 6869077"/>
              <a:gd name="connsiteX1" fmla="*/ 655185 w 7857135"/>
              <a:gd name="connsiteY1" fmla="*/ 5170213 h 6869077"/>
              <a:gd name="connsiteX2" fmla="*/ 1573758 w 7857135"/>
              <a:gd name="connsiteY2" fmla="*/ 4733568 h 6869077"/>
              <a:gd name="connsiteX3" fmla="*/ 1147755 w 7857135"/>
              <a:gd name="connsiteY3" fmla="*/ 3810448 h 6869077"/>
              <a:gd name="connsiteX4" fmla="*/ 2568337 w 7857135"/>
              <a:gd name="connsiteY4" fmla="*/ 8467 h 6869077"/>
              <a:gd name="connsiteX5" fmla="*/ 7857135 w 7857135"/>
              <a:gd name="connsiteY5" fmla="*/ 0 h 6869077"/>
              <a:gd name="connsiteX6" fmla="*/ 7857135 w 7857135"/>
              <a:gd name="connsiteY6" fmla="*/ 6858000 h 6869077"/>
              <a:gd name="connsiteX7" fmla="*/ 32817 w 7857135"/>
              <a:gd name="connsiteY7" fmla="*/ 6858000 h 6869077"/>
              <a:gd name="connsiteX8" fmla="*/ 0 w 7857135"/>
              <a:gd name="connsiteY8" fmla="*/ 6869077 h 6869077"/>
              <a:gd name="connsiteX0" fmla="*/ 0 w 7857135"/>
              <a:gd name="connsiteY0" fmla="*/ 6869077 h 6869077"/>
              <a:gd name="connsiteX1" fmla="*/ 655185 w 7857135"/>
              <a:gd name="connsiteY1" fmla="*/ 5170213 h 6869077"/>
              <a:gd name="connsiteX2" fmla="*/ 1588998 w 7857135"/>
              <a:gd name="connsiteY2" fmla="*/ 4748594 h 6869077"/>
              <a:gd name="connsiteX3" fmla="*/ 1147755 w 7857135"/>
              <a:gd name="connsiteY3" fmla="*/ 3810448 h 6869077"/>
              <a:gd name="connsiteX4" fmla="*/ 2568337 w 7857135"/>
              <a:gd name="connsiteY4" fmla="*/ 8467 h 6869077"/>
              <a:gd name="connsiteX5" fmla="*/ 7857135 w 7857135"/>
              <a:gd name="connsiteY5" fmla="*/ 0 h 6869077"/>
              <a:gd name="connsiteX6" fmla="*/ 7857135 w 7857135"/>
              <a:gd name="connsiteY6" fmla="*/ 6858000 h 6869077"/>
              <a:gd name="connsiteX7" fmla="*/ 32817 w 7857135"/>
              <a:gd name="connsiteY7" fmla="*/ 6858000 h 6869077"/>
              <a:gd name="connsiteX8" fmla="*/ 0 w 7857135"/>
              <a:gd name="connsiteY8" fmla="*/ 6869077 h 6869077"/>
              <a:gd name="connsiteX0" fmla="*/ 0 w 7857135"/>
              <a:gd name="connsiteY0" fmla="*/ 6869077 h 6869077"/>
              <a:gd name="connsiteX1" fmla="*/ 655185 w 7857135"/>
              <a:gd name="connsiteY1" fmla="*/ 5170213 h 6869077"/>
              <a:gd name="connsiteX2" fmla="*/ 1588998 w 7857135"/>
              <a:gd name="connsiteY2" fmla="*/ 4748594 h 6869077"/>
              <a:gd name="connsiteX3" fmla="*/ 1147755 w 7857135"/>
              <a:gd name="connsiteY3" fmla="*/ 3810448 h 6869077"/>
              <a:gd name="connsiteX4" fmla="*/ 2568337 w 7857135"/>
              <a:gd name="connsiteY4" fmla="*/ 8467 h 6869077"/>
              <a:gd name="connsiteX5" fmla="*/ 7857135 w 7857135"/>
              <a:gd name="connsiteY5" fmla="*/ 0 h 6869077"/>
              <a:gd name="connsiteX6" fmla="*/ 7857135 w 7857135"/>
              <a:gd name="connsiteY6" fmla="*/ 6858000 h 6869077"/>
              <a:gd name="connsiteX7" fmla="*/ 32817 w 7857135"/>
              <a:gd name="connsiteY7" fmla="*/ 6858000 h 6869077"/>
              <a:gd name="connsiteX8" fmla="*/ 0 w 7857135"/>
              <a:gd name="connsiteY8" fmla="*/ 6869077 h 6869077"/>
              <a:gd name="connsiteX0" fmla="*/ 0 w 7857135"/>
              <a:gd name="connsiteY0" fmla="*/ 6869077 h 6869077"/>
              <a:gd name="connsiteX1" fmla="*/ 655185 w 7857135"/>
              <a:gd name="connsiteY1" fmla="*/ 5170213 h 6869077"/>
              <a:gd name="connsiteX2" fmla="*/ 1588998 w 7857135"/>
              <a:gd name="connsiteY2" fmla="*/ 4753603 h 6869077"/>
              <a:gd name="connsiteX3" fmla="*/ 1147755 w 7857135"/>
              <a:gd name="connsiteY3" fmla="*/ 3810448 h 6869077"/>
              <a:gd name="connsiteX4" fmla="*/ 2568337 w 7857135"/>
              <a:gd name="connsiteY4" fmla="*/ 8467 h 6869077"/>
              <a:gd name="connsiteX5" fmla="*/ 7857135 w 7857135"/>
              <a:gd name="connsiteY5" fmla="*/ 0 h 6869077"/>
              <a:gd name="connsiteX6" fmla="*/ 7857135 w 7857135"/>
              <a:gd name="connsiteY6" fmla="*/ 6858000 h 6869077"/>
              <a:gd name="connsiteX7" fmla="*/ 32817 w 7857135"/>
              <a:gd name="connsiteY7" fmla="*/ 6858000 h 6869077"/>
              <a:gd name="connsiteX8" fmla="*/ 0 w 7857135"/>
              <a:gd name="connsiteY8" fmla="*/ 6869077 h 6869077"/>
              <a:gd name="connsiteX0" fmla="*/ 0 w 7857135"/>
              <a:gd name="connsiteY0" fmla="*/ 6869077 h 6869077"/>
              <a:gd name="connsiteX1" fmla="*/ 655185 w 7857135"/>
              <a:gd name="connsiteY1" fmla="*/ 5170213 h 6869077"/>
              <a:gd name="connsiteX2" fmla="*/ 2571132 w 7857135"/>
              <a:gd name="connsiteY2" fmla="*/ 4645084 h 6869077"/>
              <a:gd name="connsiteX3" fmla="*/ 1147755 w 7857135"/>
              <a:gd name="connsiteY3" fmla="*/ 3810448 h 6869077"/>
              <a:gd name="connsiteX4" fmla="*/ 2568337 w 7857135"/>
              <a:gd name="connsiteY4" fmla="*/ 8467 h 6869077"/>
              <a:gd name="connsiteX5" fmla="*/ 7857135 w 7857135"/>
              <a:gd name="connsiteY5" fmla="*/ 0 h 6869077"/>
              <a:gd name="connsiteX6" fmla="*/ 7857135 w 7857135"/>
              <a:gd name="connsiteY6" fmla="*/ 6858000 h 6869077"/>
              <a:gd name="connsiteX7" fmla="*/ 32817 w 7857135"/>
              <a:gd name="connsiteY7" fmla="*/ 6858000 h 6869077"/>
              <a:gd name="connsiteX8" fmla="*/ 0 w 7857135"/>
              <a:gd name="connsiteY8" fmla="*/ 6869077 h 6869077"/>
              <a:gd name="connsiteX0" fmla="*/ 0 w 7857135"/>
              <a:gd name="connsiteY0" fmla="*/ 6869077 h 6869077"/>
              <a:gd name="connsiteX1" fmla="*/ 655185 w 7857135"/>
              <a:gd name="connsiteY1" fmla="*/ 5170213 h 6869077"/>
              <a:gd name="connsiteX2" fmla="*/ 2571132 w 7857135"/>
              <a:gd name="connsiteY2" fmla="*/ 4645084 h 6869077"/>
              <a:gd name="connsiteX3" fmla="*/ 1630355 w 7857135"/>
              <a:gd name="connsiteY3" fmla="*/ 2600039 h 6869077"/>
              <a:gd name="connsiteX4" fmla="*/ 2568337 w 7857135"/>
              <a:gd name="connsiteY4" fmla="*/ 8467 h 6869077"/>
              <a:gd name="connsiteX5" fmla="*/ 7857135 w 7857135"/>
              <a:gd name="connsiteY5" fmla="*/ 0 h 6869077"/>
              <a:gd name="connsiteX6" fmla="*/ 7857135 w 7857135"/>
              <a:gd name="connsiteY6" fmla="*/ 6858000 h 6869077"/>
              <a:gd name="connsiteX7" fmla="*/ 32817 w 7857135"/>
              <a:gd name="connsiteY7" fmla="*/ 6858000 h 6869077"/>
              <a:gd name="connsiteX8" fmla="*/ 0 w 7857135"/>
              <a:gd name="connsiteY8" fmla="*/ 6869077 h 6869077"/>
              <a:gd name="connsiteX0" fmla="*/ 0 w 7857135"/>
              <a:gd name="connsiteY0" fmla="*/ 6869077 h 6869077"/>
              <a:gd name="connsiteX1" fmla="*/ 468918 w 7857135"/>
              <a:gd name="connsiteY1" fmla="*/ 5637682 h 6869077"/>
              <a:gd name="connsiteX2" fmla="*/ 2571132 w 7857135"/>
              <a:gd name="connsiteY2" fmla="*/ 4645084 h 6869077"/>
              <a:gd name="connsiteX3" fmla="*/ 1630355 w 7857135"/>
              <a:gd name="connsiteY3" fmla="*/ 2600039 h 6869077"/>
              <a:gd name="connsiteX4" fmla="*/ 2568337 w 7857135"/>
              <a:gd name="connsiteY4" fmla="*/ 8467 h 6869077"/>
              <a:gd name="connsiteX5" fmla="*/ 7857135 w 7857135"/>
              <a:gd name="connsiteY5" fmla="*/ 0 h 6869077"/>
              <a:gd name="connsiteX6" fmla="*/ 7857135 w 7857135"/>
              <a:gd name="connsiteY6" fmla="*/ 6858000 h 6869077"/>
              <a:gd name="connsiteX7" fmla="*/ 32817 w 7857135"/>
              <a:gd name="connsiteY7" fmla="*/ 6858000 h 6869077"/>
              <a:gd name="connsiteX8" fmla="*/ 0 w 7857135"/>
              <a:gd name="connsiteY8" fmla="*/ 6869077 h 6869077"/>
              <a:gd name="connsiteX0" fmla="*/ 0 w 7857135"/>
              <a:gd name="connsiteY0" fmla="*/ 6869077 h 6869077"/>
              <a:gd name="connsiteX1" fmla="*/ 468918 w 7857135"/>
              <a:gd name="connsiteY1" fmla="*/ 5637682 h 6869077"/>
              <a:gd name="connsiteX2" fmla="*/ 2571132 w 7857135"/>
              <a:gd name="connsiteY2" fmla="*/ 4645084 h 6869077"/>
              <a:gd name="connsiteX3" fmla="*/ 1630355 w 7857135"/>
              <a:gd name="connsiteY3" fmla="*/ 2600039 h 6869077"/>
              <a:gd name="connsiteX4" fmla="*/ 2534471 w 7857135"/>
              <a:gd name="connsiteY4" fmla="*/ 83596 h 6869077"/>
              <a:gd name="connsiteX5" fmla="*/ 7857135 w 7857135"/>
              <a:gd name="connsiteY5" fmla="*/ 0 h 6869077"/>
              <a:gd name="connsiteX6" fmla="*/ 7857135 w 7857135"/>
              <a:gd name="connsiteY6" fmla="*/ 6858000 h 6869077"/>
              <a:gd name="connsiteX7" fmla="*/ 32817 w 7857135"/>
              <a:gd name="connsiteY7" fmla="*/ 6858000 h 6869077"/>
              <a:gd name="connsiteX8" fmla="*/ 0 w 7857135"/>
              <a:gd name="connsiteY8" fmla="*/ 6869077 h 6869077"/>
              <a:gd name="connsiteX0" fmla="*/ 0 w 7857135"/>
              <a:gd name="connsiteY0" fmla="*/ 6785481 h 6785481"/>
              <a:gd name="connsiteX1" fmla="*/ 468918 w 7857135"/>
              <a:gd name="connsiteY1" fmla="*/ 5554086 h 6785481"/>
              <a:gd name="connsiteX2" fmla="*/ 2571132 w 7857135"/>
              <a:gd name="connsiteY2" fmla="*/ 4561488 h 6785481"/>
              <a:gd name="connsiteX3" fmla="*/ 1630355 w 7857135"/>
              <a:gd name="connsiteY3" fmla="*/ 2516443 h 6785481"/>
              <a:gd name="connsiteX4" fmla="*/ 2534471 w 7857135"/>
              <a:gd name="connsiteY4" fmla="*/ 0 h 6785481"/>
              <a:gd name="connsiteX5" fmla="*/ 7831735 w 7857135"/>
              <a:gd name="connsiteY5" fmla="*/ 16576 h 6785481"/>
              <a:gd name="connsiteX6" fmla="*/ 7857135 w 7857135"/>
              <a:gd name="connsiteY6" fmla="*/ 6774404 h 6785481"/>
              <a:gd name="connsiteX7" fmla="*/ 32817 w 7857135"/>
              <a:gd name="connsiteY7" fmla="*/ 6774404 h 6785481"/>
              <a:gd name="connsiteX8" fmla="*/ 0 w 7857135"/>
              <a:gd name="connsiteY8" fmla="*/ 6785481 h 6785481"/>
              <a:gd name="connsiteX0" fmla="*/ 0 w 7857135"/>
              <a:gd name="connsiteY0" fmla="*/ 6768905 h 6768905"/>
              <a:gd name="connsiteX1" fmla="*/ 468918 w 7857135"/>
              <a:gd name="connsiteY1" fmla="*/ 5537510 h 6768905"/>
              <a:gd name="connsiteX2" fmla="*/ 2571132 w 7857135"/>
              <a:gd name="connsiteY2" fmla="*/ 4544912 h 6768905"/>
              <a:gd name="connsiteX3" fmla="*/ 1630355 w 7857135"/>
              <a:gd name="connsiteY3" fmla="*/ 2499867 h 6768905"/>
              <a:gd name="connsiteX4" fmla="*/ 2568338 w 7857135"/>
              <a:gd name="connsiteY4" fmla="*/ 119 h 6768905"/>
              <a:gd name="connsiteX5" fmla="*/ 7831735 w 7857135"/>
              <a:gd name="connsiteY5" fmla="*/ 0 h 6768905"/>
              <a:gd name="connsiteX6" fmla="*/ 7857135 w 7857135"/>
              <a:gd name="connsiteY6" fmla="*/ 6757828 h 6768905"/>
              <a:gd name="connsiteX7" fmla="*/ 32817 w 7857135"/>
              <a:gd name="connsiteY7" fmla="*/ 6757828 h 6768905"/>
              <a:gd name="connsiteX8" fmla="*/ 0 w 7857135"/>
              <a:gd name="connsiteY8" fmla="*/ 6768905 h 6768905"/>
              <a:gd name="connsiteX0" fmla="*/ 0 w 7857135"/>
              <a:gd name="connsiteY0" fmla="*/ 6768905 h 6768905"/>
              <a:gd name="connsiteX1" fmla="*/ 468918 w 7857135"/>
              <a:gd name="connsiteY1" fmla="*/ 5537510 h 6768905"/>
              <a:gd name="connsiteX2" fmla="*/ 2571132 w 7857135"/>
              <a:gd name="connsiteY2" fmla="*/ 4544912 h 6768905"/>
              <a:gd name="connsiteX3" fmla="*/ 1630355 w 7857135"/>
              <a:gd name="connsiteY3" fmla="*/ 2499867 h 6768905"/>
              <a:gd name="connsiteX4" fmla="*/ 498907 w 7857135"/>
              <a:gd name="connsiteY4" fmla="*/ 9609 h 6768905"/>
              <a:gd name="connsiteX5" fmla="*/ 7831735 w 7857135"/>
              <a:gd name="connsiteY5" fmla="*/ 0 h 6768905"/>
              <a:gd name="connsiteX6" fmla="*/ 7857135 w 7857135"/>
              <a:gd name="connsiteY6" fmla="*/ 6757828 h 6768905"/>
              <a:gd name="connsiteX7" fmla="*/ 32817 w 7857135"/>
              <a:gd name="connsiteY7" fmla="*/ 6757828 h 6768905"/>
              <a:gd name="connsiteX8" fmla="*/ 0 w 7857135"/>
              <a:gd name="connsiteY8" fmla="*/ 6768905 h 6768905"/>
              <a:gd name="connsiteX0" fmla="*/ 0 w 10176824"/>
              <a:gd name="connsiteY0" fmla="*/ 6787885 h 6787885"/>
              <a:gd name="connsiteX1" fmla="*/ 2788607 w 10176824"/>
              <a:gd name="connsiteY1" fmla="*/ 5537510 h 6787885"/>
              <a:gd name="connsiteX2" fmla="*/ 4890821 w 10176824"/>
              <a:gd name="connsiteY2" fmla="*/ 4544912 h 6787885"/>
              <a:gd name="connsiteX3" fmla="*/ 3950044 w 10176824"/>
              <a:gd name="connsiteY3" fmla="*/ 2499867 h 6787885"/>
              <a:gd name="connsiteX4" fmla="*/ 2818596 w 10176824"/>
              <a:gd name="connsiteY4" fmla="*/ 9609 h 6787885"/>
              <a:gd name="connsiteX5" fmla="*/ 10151424 w 10176824"/>
              <a:gd name="connsiteY5" fmla="*/ 0 h 6787885"/>
              <a:gd name="connsiteX6" fmla="*/ 10176824 w 10176824"/>
              <a:gd name="connsiteY6" fmla="*/ 6757828 h 6787885"/>
              <a:gd name="connsiteX7" fmla="*/ 2352506 w 10176824"/>
              <a:gd name="connsiteY7" fmla="*/ 6757828 h 6787885"/>
              <a:gd name="connsiteX8" fmla="*/ 0 w 10176824"/>
              <a:gd name="connsiteY8" fmla="*/ 6787885 h 6787885"/>
              <a:gd name="connsiteX0" fmla="*/ 0 w 10128697"/>
              <a:gd name="connsiteY0" fmla="*/ 6778395 h 6778395"/>
              <a:gd name="connsiteX1" fmla="*/ 2740480 w 10128697"/>
              <a:gd name="connsiteY1" fmla="*/ 5537510 h 6778395"/>
              <a:gd name="connsiteX2" fmla="*/ 4842694 w 10128697"/>
              <a:gd name="connsiteY2" fmla="*/ 4544912 h 6778395"/>
              <a:gd name="connsiteX3" fmla="*/ 3901917 w 10128697"/>
              <a:gd name="connsiteY3" fmla="*/ 2499867 h 6778395"/>
              <a:gd name="connsiteX4" fmla="*/ 2770469 w 10128697"/>
              <a:gd name="connsiteY4" fmla="*/ 9609 h 6778395"/>
              <a:gd name="connsiteX5" fmla="*/ 10103297 w 10128697"/>
              <a:gd name="connsiteY5" fmla="*/ 0 h 6778395"/>
              <a:gd name="connsiteX6" fmla="*/ 10128697 w 10128697"/>
              <a:gd name="connsiteY6" fmla="*/ 6757828 h 6778395"/>
              <a:gd name="connsiteX7" fmla="*/ 2304379 w 10128697"/>
              <a:gd name="connsiteY7" fmla="*/ 6757828 h 6778395"/>
              <a:gd name="connsiteX8" fmla="*/ 0 w 10128697"/>
              <a:gd name="connsiteY8" fmla="*/ 6778395 h 6778395"/>
              <a:gd name="connsiteX0" fmla="*/ 0 w 10147948"/>
              <a:gd name="connsiteY0" fmla="*/ 6778395 h 6778395"/>
              <a:gd name="connsiteX1" fmla="*/ 2759731 w 10147948"/>
              <a:gd name="connsiteY1" fmla="*/ 5537510 h 6778395"/>
              <a:gd name="connsiteX2" fmla="*/ 4861945 w 10147948"/>
              <a:gd name="connsiteY2" fmla="*/ 4544912 h 6778395"/>
              <a:gd name="connsiteX3" fmla="*/ 3921168 w 10147948"/>
              <a:gd name="connsiteY3" fmla="*/ 2499867 h 6778395"/>
              <a:gd name="connsiteX4" fmla="*/ 2789720 w 10147948"/>
              <a:gd name="connsiteY4" fmla="*/ 9609 h 6778395"/>
              <a:gd name="connsiteX5" fmla="*/ 10122548 w 10147948"/>
              <a:gd name="connsiteY5" fmla="*/ 0 h 6778395"/>
              <a:gd name="connsiteX6" fmla="*/ 10147948 w 10147948"/>
              <a:gd name="connsiteY6" fmla="*/ 6757828 h 6778395"/>
              <a:gd name="connsiteX7" fmla="*/ 2323630 w 10147948"/>
              <a:gd name="connsiteY7" fmla="*/ 6757828 h 6778395"/>
              <a:gd name="connsiteX8" fmla="*/ 0 w 10147948"/>
              <a:gd name="connsiteY8" fmla="*/ 6778395 h 6778395"/>
              <a:gd name="connsiteX0" fmla="*/ 0 w 10147948"/>
              <a:gd name="connsiteY0" fmla="*/ 6778395 h 6778395"/>
              <a:gd name="connsiteX1" fmla="*/ 2759731 w 10147948"/>
              <a:gd name="connsiteY1" fmla="*/ 5537510 h 6778395"/>
              <a:gd name="connsiteX2" fmla="*/ 4878878 w 10147948"/>
              <a:gd name="connsiteY2" fmla="*/ 4557434 h 6778395"/>
              <a:gd name="connsiteX3" fmla="*/ 3921168 w 10147948"/>
              <a:gd name="connsiteY3" fmla="*/ 2499867 h 6778395"/>
              <a:gd name="connsiteX4" fmla="*/ 2789720 w 10147948"/>
              <a:gd name="connsiteY4" fmla="*/ 9609 h 6778395"/>
              <a:gd name="connsiteX5" fmla="*/ 10122548 w 10147948"/>
              <a:gd name="connsiteY5" fmla="*/ 0 h 6778395"/>
              <a:gd name="connsiteX6" fmla="*/ 10147948 w 10147948"/>
              <a:gd name="connsiteY6" fmla="*/ 6757828 h 6778395"/>
              <a:gd name="connsiteX7" fmla="*/ 2323630 w 10147948"/>
              <a:gd name="connsiteY7" fmla="*/ 6757828 h 6778395"/>
              <a:gd name="connsiteX8" fmla="*/ 0 w 10147948"/>
              <a:gd name="connsiteY8" fmla="*/ 6778395 h 6778395"/>
              <a:gd name="connsiteX0" fmla="*/ 0 w 10147948"/>
              <a:gd name="connsiteY0" fmla="*/ 6778395 h 6778395"/>
              <a:gd name="connsiteX1" fmla="*/ 2751265 w 10147948"/>
              <a:gd name="connsiteY1" fmla="*/ 5533335 h 6778395"/>
              <a:gd name="connsiteX2" fmla="*/ 4878878 w 10147948"/>
              <a:gd name="connsiteY2" fmla="*/ 4557434 h 6778395"/>
              <a:gd name="connsiteX3" fmla="*/ 3921168 w 10147948"/>
              <a:gd name="connsiteY3" fmla="*/ 2499867 h 6778395"/>
              <a:gd name="connsiteX4" fmla="*/ 2789720 w 10147948"/>
              <a:gd name="connsiteY4" fmla="*/ 9609 h 6778395"/>
              <a:gd name="connsiteX5" fmla="*/ 10122548 w 10147948"/>
              <a:gd name="connsiteY5" fmla="*/ 0 h 6778395"/>
              <a:gd name="connsiteX6" fmla="*/ 10147948 w 10147948"/>
              <a:gd name="connsiteY6" fmla="*/ 6757828 h 6778395"/>
              <a:gd name="connsiteX7" fmla="*/ 2323630 w 10147948"/>
              <a:gd name="connsiteY7" fmla="*/ 6757828 h 6778395"/>
              <a:gd name="connsiteX8" fmla="*/ 0 w 10147948"/>
              <a:gd name="connsiteY8" fmla="*/ 6778395 h 6778395"/>
              <a:gd name="connsiteX0" fmla="*/ 0 w 10147948"/>
              <a:gd name="connsiteY0" fmla="*/ 6770048 h 6770048"/>
              <a:gd name="connsiteX1" fmla="*/ 2751265 w 10147948"/>
              <a:gd name="connsiteY1" fmla="*/ 5533335 h 6770048"/>
              <a:gd name="connsiteX2" fmla="*/ 4878878 w 10147948"/>
              <a:gd name="connsiteY2" fmla="*/ 4557434 h 6770048"/>
              <a:gd name="connsiteX3" fmla="*/ 3921168 w 10147948"/>
              <a:gd name="connsiteY3" fmla="*/ 2499867 h 6770048"/>
              <a:gd name="connsiteX4" fmla="*/ 2789720 w 10147948"/>
              <a:gd name="connsiteY4" fmla="*/ 9609 h 6770048"/>
              <a:gd name="connsiteX5" fmla="*/ 10122548 w 10147948"/>
              <a:gd name="connsiteY5" fmla="*/ 0 h 6770048"/>
              <a:gd name="connsiteX6" fmla="*/ 10147948 w 10147948"/>
              <a:gd name="connsiteY6" fmla="*/ 6757828 h 6770048"/>
              <a:gd name="connsiteX7" fmla="*/ 2323630 w 10147948"/>
              <a:gd name="connsiteY7" fmla="*/ 6757828 h 6770048"/>
              <a:gd name="connsiteX8" fmla="*/ 0 w 10147948"/>
              <a:gd name="connsiteY8" fmla="*/ 6770048 h 6770048"/>
              <a:gd name="connsiteX0" fmla="*/ 0 w 10147948"/>
              <a:gd name="connsiteY0" fmla="*/ 6779419 h 6779419"/>
              <a:gd name="connsiteX1" fmla="*/ 2751265 w 10147948"/>
              <a:gd name="connsiteY1" fmla="*/ 5542706 h 6779419"/>
              <a:gd name="connsiteX2" fmla="*/ 4878878 w 10147948"/>
              <a:gd name="connsiteY2" fmla="*/ 4566805 h 6779419"/>
              <a:gd name="connsiteX3" fmla="*/ 3921168 w 10147948"/>
              <a:gd name="connsiteY3" fmla="*/ 2509238 h 6779419"/>
              <a:gd name="connsiteX4" fmla="*/ 2799345 w 10147948"/>
              <a:gd name="connsiteY4" fmla="*/ 0 h 6779419"/>
              <a:gd name="connsiteX5" fmla="*/ 10122548 w 10147948"/>
              <a:gd name="connsiteY5" fmla="*/ 9371 h 6779419"/>
              <a:gd name="connsiteX6" fmla="*/ 10147948 w 10147948"/>
              <a:gd name="connsiteY6" fmla="*/ 6767199 h 6779419"/>
              <a:gd name="connsiteX7" fmla="*/ 2323630 w 10147948"/>
              <a:gd name="connsiteY7" fmla="*/ 6767199 h 6779419"/>
              <a:gd name="connsiteX8" fmla="*/ 0 w 10147948"/>
              <a:gd name="connsiteY8" fmla="*/ 6779419 h 6779419"/>
              <a:gd name="connsiteX0" fmla="*/ 0 w 10147948"/>
              <a:gd name="connsiteY0" fmla="*/ 6779419 h 6779419"/>
              <a:gd name="connsiteX1" fmla="*/ 2751265 w 10147948"/>
              <a:gd name="connsiteY1" fmla="*/ 5542706 h 6779419"/>
              <a:gd name="connsiteX2" fmla="*/ 4878878 w 10147948"/>
              <a:gd name="connsiteY2" fmla="*/ 4566805 h 6779419"/>
              <a:gd name="connsiteX3" fmla="*/ 3921168 w 10147948"/>
              <a:gd name="connsiteY3" fmla="*/ 2509238 h 6779419"/>
              <a:gd name="connsiteX4" fmla="*/ 2780095 w 10147948"/>
              <a:gd name="connsiteY4" fmla="*/ 0 h 6779419"/>
              <a:gd name="connsiteX5" fmla="*/ 10122548 w 10147948"/>
              <a:gd name="connsiteY5" fmla="*/ 9371 h 6779419"/>
              <a:gd name="connsiteX6" fmla="*/ 10147948 w 10147948"/>
              <a:gd name="connsiteY6" fmla="*/ 6767199 h 6779419"/>
              <a:gd name="connsiteX7" fmla="*/ 2323630 w 10147948"/>
              <a:gd name="connsiteY7" fmla="*/ 6767199 h 6779419"/>
              <a:gd name="connsiteX8" fmla="*/ 0 w 10147948"/>
              <a:gd name="connsiteY8" fmla="*/ 6779419 h 6779419"/>
              <a:gd name="connsiteX0" fmla="*/ 0 w 10147948"/>
              <a:gd name="connsiteY0" fmla="*/ 6779419 h 6779419"/>
              <a:gd name="connsiteX1" fmla="*/ 2751265 w 10147948"/>
              <a:gd name="connsiteY1" fmla="*/ 5542706 h 6779419"/>
              <a:gd name="connsiteX2" fmla="*/ 4878878 w 10147948"/>
              <a:gd name="connsiteY2" fmla="*/ 4566805 h 6779419"/>
              <a:gd name="connsiteX3" fmla="*/ 3921168 w 10147948"/>
              <a:gd name="connsiteY3" fmla="*/ 2509238 h 6779419"/>
              <a:gd name="connsiteX4" fmla="*/ 2780095 w 10147948"/>
              <a:gd name="connsiteY4" fmla="*/ 0 h 6779419"/>
              <a:gd name="connsiteX5" fmla="*/ 10122548 w 10147948"/>
              <a:gd name="connsiteY5" fmla="*/ 9371 h 6779419"/>
              <a:gd name="connsiteX6" fmla="*/ 10147948 w 10147948"/>
              <a:gd name="connsiteY6" fmla="*/ 6767199 h 6779419"/>
              <a:gd name="connsiteX7" fmla="*/ 2323630 w 10147948"/>
              <a:gd name="connsiteY7" fmla="*/ 6767199 h 6779419"/>
              <a:gd name="connsiteX8" fmla="*/ 0 w 10147948"/>
              <a:gd name="connsiteY8" fmla="*/ 6779419 h 6779419"/>
              <a:gd name="connsiteX0" fmla="*/ 0 w 10153526"/>
              <a:gd name="connsiteY0" fmla="*/ 6779538 h 6779538"/>
              <a:gd name="connsiteX1" fmla="*/ 2751265 w 10153526"/>
              <a:gd name="connsiteY1" fmla="*/ 5542825 h 6779538"/>
              <a:gd name="connsiteX2" fmla="*/ 4878878 w 10153526"/>
              <a:gd name="connsiteY2" fmla="*/ 4566924 h 6779538"/>
              <a:gd name="connsiteX3" fmla="*/ 3921168 w 10153526"/>
              <a:gd name="connsiteY3" fmla="*/ 2509357 h 6779538"/>
              <a:gd name="connsiteX4" fmla="*/ 2780095 w 10153526"/>
              <a:gd name="connsiteY4" fmla="*/ 119 h 6779538"/>
              <a:gd name="connsiteX5" fmla="*/ 10151424 w 10153526"/>
              <a:gd name="connsiteY5" fmla="*/ 0 h 6779538"/>
              <a:gd name="connsiteX6" fmla="*/ 10147948 w 10153526"/>
              <a:gd name="connsiteY6" fmla="*/ 6767318 h 6779538"/>
              <a:gd name="connsiteX7" fmla="*/ 2323630 w 10153526"/>
              <a:gd name="connsiteY7" fmla="*/ 6767318 h 6779538"/>
              <a:gd name="connsiteX8" fmla="*/ 0 w 10153526"/>
              <a:gd name="connsiteY8" fmla="*/ 6779538 h 677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3526" h="6779538">
                <a:moveTo>
                  <a:pt x="0" y="6779538"/>
                </a:moveTo>
                <a:lnTo>
                  <a:pt x="2751265" y="5542825"/>
                </a:lnTo>
                <a:lnTo>
                  <a:pt x="4878878" y="4566924"/>
                </a:lnTo>
                <a:lnTo>
                  <a:pt x="3921168" y="2509357"/>
                </a:lnTo>
                <a:lnTo>
                  <a:pt x="2780095" y="119"/>
                </a:lnTo>
                <a:lnTo>
                  <a:pt x="10151424" y="0"/>
                </a:lnTo>
                <a:cubicBezTo>
                  <a:pt x="10159891" y="2252609"/>
                  <a:pt x="10139481" y="4514709"/>
                  <a:pt x="10147948" y="6767318"/>
                </a:cubicBezTo>
                <a:lnTo>
                  <a:pt x="2323630" y="6767318"/>
                </a:lnTo>
                <a:lnTo>
                  <a:pt x="0" y="6779538"/>
                </a:lnTo>
                <a:close/>
              </a:path>
            </a:pathLst>
          </a:custGeom>
        </p:spPr>
        <p:txBody>
          <a:bodyPr/>
          <a:lstStyle/>
          <a:p>
            <a:r>
              <a:rPr lang="en-US"/>
              <a:t>Click icon to add picture</a:t>
            </a:r>
            <a:endParaRPr lang="en-AU" dirty="0"/>
          </a:p>
        </p:txBody>
      </p:sp>
    </p:spTree>
    <p:extLst>
      <p:ext uri="{BB962C8B-B14F-4D97-AF65-F5344CB8AC3E}">
        <p14:creationId xmlns:p14="http://schemas.microsoft.com/office/powerpoint/2010/main" val="4017522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A picture containing drawing, computer, umbrella&#10;&#10;Description automatically generated">
            <a:extLst>
              <a:ext uri="{FF2B5EF4-FFF2-40B4-BE49-F238E27FC236}">
                <a16:creationId xmlns:a16="http://schemas.microsoft.com/office/drawing/2014/main" id="{C1542647-D679-4D1F-A7F5-385B810B86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63A436A4-B150-41AE-A08C-095FBEE1CE98}"/>
              </a:ext>
            </a:extLst>
          </p:cNvPr>
          <p:cNvSpPr>
            <a:spLocks noGrp="1"/>
          </p:cNvSpPr>
          <p:nvPr>
            <p:ph type="ctrTitle"/>
          </p:nvPr>
        </p:nvSpPr>
        <p:spPr>
          <a:xfrm>
            <a:off x="348098" y="3068960"/>
            <a:ext cx="5370928" cy="753798"/>
          </a:xfrm>
        </p:spPr>
        <p:txBody>
          <a:bodyPr>
            <a:noAutofit/>
          </a:bodyPr>
          <a:lstStyle>
            <a:lvl1pPr algn="l">
              <a:defRPr sz="4800" b="1" i="0" cap="none"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3825655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descr="A picture containing drawing, game&#10;&#10;Description automatically generated">
            <a:extLst>
              <a:ext uri="{FF2B5EF4-FFF2-40B4-BE49-F238E27FC236}">
                <a16:creationId xmlns:a16="http://schemas.microsoft.com/office/drawing/2014/main" id="{A567C6E3-80AC-401B-ABFD-843E5FEF38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p:cNvSpPr>
            <a:spLocks noGrp="1"/>
          </p:cNvSpPr>
          <p:nvPr>
            <p:ph type="ctrTitle" hasCustomPrompt="1"/>
          </p:nvPr>
        </p:nvSpPr>
        <p:spPr>
          <a:xfrm>
            <a:off x="527381" y="1844824"/>
            <a:ext cx="7584843" cy="3168352"/>
          </a:xfrm>
        </p:spPr>
        <p:txBody>
          <a:bodyPr>
            <a:noAutofit/>
          </a:bodyPr>
          <a:lstStyle>
            <a:lvl1pPr algn="l">
              <a:defRPr sz="4000" b="1" cap="none" baseline="0">
                <a:solidFill>
                  <a:srgbClr val="4E9D2D"/>
                </a:solidFill>
                <a:latin typeface="Arial" panose="020B0604020202020204" pitchFamily="34" charset="0"/>
                <a:cs typeface="Arial" panose="020B0604020202020204" pitchFamily="34" charset="0"/>
              </a:defRPr>
            </a:lvl1pPr>
          </a:lstStyle>
          <a:p>
            <a:r>
              <a:rPr lang="en-US" dirty="0"/>
              <a:t>Click to edit </a:t>
            </a:r>
            <a:br>
              <a:rPr lang="en-US" dirty="0"/>
            </a:br>
            <a:r>
              <a:rPr lang="en-US" dirty="0"/>
              <a:t>Master title style</a:t>
            </a:r>
            <a:endParaRPr lang="en-AU" dirty="0"/>
          </a:p>
        </p:txBody>
      </p:sp>
    </p:spTree>
    <p:extLst>
      <p:ext uri="{BB962C8B-B14F-4D97-AF65-F5344CB8AC3E}">
        <p14:creationId xmlns:p14="http://schemas.microsoft.com/office/powerpoint/2010/main" val="3339701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drawing, game&#10;&#10;Description automatically generated">
            <a:extLst>
              <a:ext uri="{FF2B5EF4-FFF2-40B4-BE49-F238E27FC236}">
                <a16:creationId xmlns:a16="http://schemas.microsoft.com/office/drawing/2014/main" id="{3B29BBB6-7AF5-4DBC-8FD0-759094994F4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Picture Placeholder 13">
            <a:extLst>
              <a:ext uri="{FF2B5EF4-FFF2-40B4-BE49-F238E27FC236}">
                <a16:creationId xmlns:a16="http://schemas.microsoft.com/office/drawing/2014/main" id="{CA30DF75-1F84-4F7F-80C4-63CC516850A1}"/>
              </a:ext>
            </a:extLst>
          </p:cNvPr>
          <p:cNvSpPr>
            <a:spLocks noGrp="1"/>
          </p:cNvSpPr>
          <p:nvPr>
            <p:ph type="pic" sz="quarter" idx="14"/>
          </p:nvPr>
        </p:nvSpPr>
        <p:spPr>
          <a:xfrm>
            <a:off x="-4609" y="-80142"/>
            <a:ext cx="10774417" cy="6957471"/>
          </a:xfrm>
          <a:custGeom>
            <a:avLst/>
            <a:gdLst>
              <a:gd name="connsiteX0" fmla="*/ 0 w 6228184"/>
              <a:gd name="connsiteY0" fmla="*/ 6858000 h 6858000"/>
              <a:gd name="connsiteX1" fmla="*/ 1557046 w 6228184"/>
              <a:gd name="connsiteY1" fmla="*/ 0 h 6858000"/>
              <a:gd name="connsiteX2" fmla="*/ 6228184 w 6228184"/>
              <a:gd name="connsiteY2" fmla="*/ 0 h 6858000"/>
              <a:gd name="connsiteX3" fmla="*/ 4671138 w 6228184"/>
              <a:gd name="connsiteY3" fmla="*/ 6858000 h 6858000"/>
              <a:gd name="connsiteX4" fmla="*/ 0 w 6228184"/>
              <a:gd name="connsiteY4" fmla="*/ 6858000 h 6858000"/>
              <a:gd name="connsiteX0" fmla="*/ 0 w 7688994"/>
              <a:gd name="connsiteY0" fmla="*/ 6858000 h 6858000"/>
              <a:gd name="connsiteX1" fmla="*/ 1557046 w 7688994"/>
              <a:gd name="connsiteY1" fmla="*/ 0 h 6858000"/>
              <a:gd name="connsiteX2" fmla="*/ 7688994 w 7688994"/>
              <a:gd name="connsiteY2" fmla="*/ 0 h 6858000"/>
              <a:gd name="connsiteX3" fmla="*/ 4671138 w 7688994"/>
              <a:gd name="connsiteY3" fmla="*/ 6858000 h 6858000"/>
              <a:gd name="connsiteX4" fmla="*/ 0 w 7688994"/>
              <a:gd name="connsiteY4" fmla="*/ 6858000 h 6858000"/>
              <a:gd name="connsiteX0" fmla="*/ 0 w 7688994"/>
              <a:gd name="connsiteY0" fmla="*/ 6858000 h 6858000"/>
              <a:gd name="connsiteX1" fmla="*/ 1557046 w 7688994"/>
              <a:gd name="connsiteY1" fmla="*/ 0 h 6858000"/>
              <a:gd name="connsiteX2" fmla="*/ 7688994 w 7688994"/>
              <a:gd name="connsiteY2" fmla="*/ 0 h 6858000"/>
              <a:gd name="connsiteX3" fmla="*/ 5273304 w 7688994"/>
              <a:gd name="connsiteY3" fmla="*/ 6858000 h 6858000"/>
              <a:gd name="connsiteX4" fmla="*/ 0 w 7688994"/>
              <a:gd name="connsiteY4" fmla="*/ 6858000 h 6858000"/>
              <a:gd name="connsiteX0" fmla="*/ 15276 w 7704270"/>
              <a:gd name="connsiteY0" fmla="*/ 6858000 h 6858000"/>
              <a:gd name="connsiteX1" fmla="*/ 0 w 7704270"/>
              <a:gd name="connsiteY1" fmla="*/ 0 h 6858000"/>
              <a:gd name="connsiteX2" fmla="*/ 7704270 w 7704270"/>
              <a:gd name="connsiteY2" fmla="*/ 0 h 6858000"/>
              <a:gd name="connsiteX3" fmla="*/ 5288580 w 7704270"/>
              <a:gd name="connsiteY3" fmla="*/ 6858000 h 6858000"/>
              <a:gd name="connsiteX4" fmla="*/ 15276 w 7704270"/>
              <a:gd name="connsiteY4" fmla="*/ 6858000 h 6858000"/>
              <a:gd name="connsiteX0" fmla="*/ 15276 w 8021738"/>
              <a:gd name="connsiteY0" fmla="*/ 6858000 h 6858000"/>
              <a:gd name="connsiteX1" fmla="*/ 0 w 8021738"/>
              <a:gd name="connsiteY1" fmla="*/ 0 h 6858000"/>
              <a:gd name="connsiteX2" fmla="*/ 8021738 w 8021738"/>
              <a:gd name="connsiteY2" fmla="*/ 17092 h 6858000"/>
              <a:gd name="connsiteX3" fmla="*/ 5288580 w 8021738"/>
              <a:gd name="connsiteY3" fmla="*/ 6858000 h 6858000"/>
              <a:gd name="connsiteX4" fmla="*/ 15276 w 8021738"/>
              <a:gd name="connsiteY4" fmla="*/ 6858000 h 6858000"/>
              <a:gd name="connsiteX0" fmla="*/ 15276 w 8021738"/>
              <a:gd name="connsiteY0" fmla="*/ 6858000 h 6866546"/>
              <a:gd name="connsiteX1" fmla="*/ 0 w 8021738"/>
              <a:gd name="connsiteY1" fmla="*/ 0 h 6866546"/>
              <a:gd name="connsiteX2" fmla="*/ 8021738 w 8021738"/>
              <a:gd name="connsiteY2" fmla="*/ 17092 h 6866546"/>
              <a:gd name="connsiteX3" fmla="*/ 5647821 w 8021738"/>
              <a:gd name="connsiteY3" fmla="*/ 6866546 h 6866546"/>
              <a:gd name="connsiteX4" fmla="*/ 15276 w 8021738"/>
              <a:gd name="connsiteY4" fmla="*/ 6858000 h 6866546"/>
              <a:gd name="connsiteX0" fmla="*/ 0 w 10044943"/>
              <a:gd name="connsiteY0" fmla="*/ 6866546 h 6866546"/>
              <a:gd name="connsiteX1" fmla="*/ 2023205 w 10044943"/>
              <a:gd name="connsiteY1" fmla="*/ 0 h 6866546"/>
              <a:gd name="connsiteX2" fmla="*/ 10044943 w 10044943"/>
              <a:gd name="connsiteY2" fmla="*/ 17092 h 6866546"/>
              <a:gd name="connsiteX3" fmla="*/ 7671026 w 10044943"/>
              <a:gd name="connsiteY3" fmla="*/ 6866546 h 6866546"/>
              <a:gd name="connsiteX4" fmla="*/ 0 w 10044943"/>
              <a:gd name="connsiteY4" fmla="*/ 6866546 h 6866546"/>
              <a:gd name="connsiteX0" fmla="*/ 6921 w 10051864"/>
              <a:gd name="connsiteY0" fmla="*/ 6866546 h 6866546"/>
              <a:gd name="connsiteX1" fmla="*/ 0 w 10051864"/>
              <a:gd name="connsiteY1" fmla="*/ 0 h 6866546"/>
              <a:gd name="connsiteX2" fmla="*/ 10051864 w 10051864"/>
              <a:gd name="connsiteY2" fmla="*/ 17092 h 6866546"/>
              <a:gd name="connsiteX3" fmla="*/ 7677947 w 10051864"/>
              <a:gd name="connsiteY3" fmla="*/ 6866546 h 6866546"/>
              <a:gd name="connsiteX4" fmla="*/ 6921 w 10051864"/>
              <a:gd name="connsiteY4" fmla="*/ 6866546 h 6866546"/>
              <a:gd name="connsiteX0" fmla="*/ 6921 w 10060219"/>
              <a:gd name="connsiteY0" fmla="*/ 6866546 h 6866546"/>
              <a:gd name="connsiteX1" fmla="*/ 0 w 10060219"/>
              <a:gd name="connsiteY1" fmla="*/ 0 h 6866546"/>
              <a:gd name="connsiteX2" fmla="*/ 10060219 w 10060219"/>
              <a:gd name="connsiteY2" fmla="*/ 8546 h 6866546"/>
              <a:gd name="connsiteX3" fmla="*/ 7677947 w 10060219"/>
              <a:gd name="connsiteY3" fmla="*/ 6866546 h 6866546"/>
              <a:gd name="connsiteX4" fmla="*/ 6921 w 10060219"/>
              <a:gd name="connsiteY4" fmla="*/ 6866546 h 6866546"/>
              <a:gd name="connsiteX0" fmla="*/ 6921 w 10060219"/>
              <a:gd name="connsiteY0" fmla="*/ 6866546 h 6866546"/>
              <a:gd name="connsiteX1" fmla="*/ 0 w 10060219"/>
              <a:gd name="connsiteY1" fmla="*/ 0 h 6866546"/>
              <a:gd name="connsiteX2" fmla="*/ 10060219 w 10060219"/>
              <a:gd name="connsiteY2" fmla="*/ 8546 h 6866546"/>
              <a:gd name="connsiteX3" fmla="*/ 8133185 w 10060219"/>
              <a:gd name="connsiteY3" fmla="*/ 6858079 h 6866546"/>
              <a:gd name="connsiteX4" fmla="*/ 6921 w 10060219"/>
              <a:gd name="connsiteY4" fmla="*/ 6866546 h 6866546"/>
              <a:gd name="connsiteX0" fmla="*/ 6921 w 10523736"/>
              <a:gd name="connsiteY0" fmla="*/ 6866546 h 6866546"/>
              <a:gd name="connsiteX1" fmla="*/ 0 w 10523736"/>
              <a:gd name="connsiteY1" fmla="*/ 0 h 6866546"/>
              <a:gd name="connsiteX2" fmla="*/ 10523736 w 10523736"/>
              <a:gd name="connsiteY2" fmla="*/ 25479 h 6866546"/>
              <a:gd name="connsiteX3" fmla="*/ 8133185 w 10523736"/>
              <a:gd name="connsiteY3" fmla="*/ 6858079 h 6866546"/>
              <a:gd name="connsiteX4" fmla="*/ 6921 w 10523736"/>
              <a:gd name="connsiteY4" fmla="*/ 6866546 h 6866546"/>
              <a:gd name="connsiteX0" fmla="*/ 6921 w 10523736"/>
              <a:gd name="connsiteY0" fmla="*/ 6866546 h 6866546"/>
              <a:gd name="connsiteX1" fmla="*/ 0 w 10523736"/>
              <a:gd name="connsiteY1" fmla="*/ 0 h 6866546"/>
              <a:gd name="connsiteX2" fmla="*/ 10523736 w 10523736"/>
              <a:gd name="connsiteY2" fmla="*/ 17012 h 6866546"/>
              <a:gd name="connsiteX3" fmla="*/ 8133185 w 10523736"/>
              <a:gd name="connsiteY3" fmla="*/ 6858079 h 6866546"/>
              <a:gd name="connsiteX4" fmla="*/ 6921 w 10523736"/>
              <a:gd name="connsiteY4" fmla="*/ 6866546 h 6866546"/>
              <a:gd name="connsiteX0" fmla="*/ 6921 w 10523736"/>
              <a:gd name="connsiteY0" fmla="*/ 6866546 h 6866546"/>
              <a:gd name="connsiteX1" fmla="*/ 0 w 10523736"/>
              <a:gd name="connsiteY1" fmla="*/ 0 h 6866546"/>
              <a:gd name="connsiteX2" fmla="*/ 10523736 w 10523736"/>
              <a:gd name="connsiteY2" fmla="*/ 17012 h 6866546"/>
              <a:gd name="connsiteX3" fmla="*/ 8133185 w 10523736"/>
              <a:gd name="connsiteY3" fmla="*/ 6858079 h 6866546"/>
              <a:gd name="connsiteX4" fmla="*/ 6921 w 10523736"/>
              <a:gd name="connsiteY4" fmla="*/ 6866546 h 6866546"/>
              <a:gd name="connsiteX0" fmla="*/ 6921 w 10523736"/>
              <a:gd name="connsiteY0" fmla="*/ 6866546 h 6866546"/>
              <a:gd name="connsiteX1" fmla="*/ 0 w 10523736"/>
              <a:gd name="connsiteY1" fmla="*/ 0 h 6866546"/>
              <a:gd name="connsiteX2" fmla="*/ 10523736 w 10523736"/>
              <a:gd name="connsiteY2" fmla="*/ 17012 h 6866546"/>
              <a:gd name="connsiteX3" fmla="*/ 8133186 w 10523736"/>
              <a:gd name="connsiteY3" fmla="*/ 6858079 h 6866546"/>
              <a:gd name="connsiteX4" fmla="*/ 6921 w 10523736"/>
              <a:gd name="connsiteY4" fmla="*/ 6866546 h 6866546"/>
              <a:gd name="connsiteX0" fmla="*/ 6921 w 10523736"/>
              <a:gd name="connsiteY0" fmla="*/ 6866546 h 6866546"/>
              <a:gd name="connsiteX1" fmla="*/ 0 w 10523736"/>
              <a:gd name="connsiteY1" fmla="*/ 0 h 6866546"/>
              <a:gd name="connsiteX2" fmla="*/ 10523736 w 10523736"/>
              <a:gd name="connsiteY2" fmla="*/ 17012 h 6866546"/>
              <a:gd name="connsiteX3" fmla="*/ 8133187 w 10523736"/>
              <a:gd name="connsiteY3" fmla="*/ 6858079 h 6866546"/>
              <a:gd name="connsiteX4" fmla="*/ 6921 w 10523736"/>
              <a:gd name="connsiteY4" fmla="*/ 6866546 h 6866546"/>
              <a:gd name="connsiteX0" fmla="*/ 6921 w 10523736"/>
              <a:gd name="connsiteY0" fmla="*/ 6866546 h 6866546"/>
              <a:gd name="connsiteX1" fmla="*/ 0 w 10523736"/>
              <a:gd name="connsiteY1" fmla="*/ 0 h 6866546"/>
              <a:gd name="connsiteX2" fmla="*/ 10523736 w 10523736"/>
              <a:gd name="connsiteY2" fmla="*/ 17012 h 6866546"/>
              <a:gd name="connsiteX3" fmla="*/ 8133187 w 10523736"/>
              <a:gd name="connsiteY3" fmla="*/ 6858079 h 6866546"/>
              <a:gd name="connsiteX4" fmla="*/ 6921 w 10523736"/>
              <a:gd name="connsiteY4" fmla="*/ 6866546 h 6866546"/>
              <a:gd name="connsiteX0" fmla="*/ 6921 w 10533146"/>
              <a:gd name="connsiteY0" fmla="*/ 6866546 h 6866546"/>
              <a:gd name="connsiteX1" fmla="*/ 0 w 10533146"/>
              <a:gd name="connsiteY1" fmla="*/ 0 h 6866546"/>
              <a:gd name="connsiteX2" fmla="*/ 10533146 w 10533146"/>
              <a:gd name="connsiteY2" fmla="*/ 17012 h 6866546"/>
              <a:gd name="connsiteX3" fmla="*/ 8133187 w 10533146"/>
              <a:gd name="connsiteY3" fmla="*/ 6858079 h 6866546"/>
              <a:gd name="connsiteX4" fmla="*/ 6921 w 10533146"/>
              <a:gd name="connsiteY4" fmla="*/ 6866546 h 6866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3146" h="6866546">
                <a:moveTo>
                  <a:pt x="6921" y="6866546"/>
                </a:moveTo>
                <a:lnTo>
                  <a:pt x="0" y="0"/>
                </a:lnTo>
                <a:lnTo>
                  <a:pt x="10533146" y="17012"/>
                </a:lnTo>
                <a:lnTo>
                  <a:pt x="8133187" y="6858079"/>
                </a:lnTo>
                <a:lnTo>
                  <a:pt x="6921" y="6866546"/>
                </a:lnTo>
                <a:close/>
              </a:path>
            </a:pathLst>
          </a:custGeom>
          <a:noFill/>
        </p:spPr>
        <p:txBody>
          <a:bodyPr lIns="360000" rIns="90000"/>
          <a:lstStyle/>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t>Click icon to add picture</a:t>
            </a:r>
            <a:endParaRPr lang="en-US" dirty="0"/>
          </a:p>
        </p:txBody>
      </p:sp>
    </p:spTree>
    <p:extLst>
      <p:ext uri="{BB962C8B-B14F-4D97-AF65-F5344CB8AC3E}">
        <p14:creationId xmlns:p14="http://schemas.microsoft.com/office/powerpoint/2010/main" val="2868435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25C85AB2-A3BC-4345-BAAC-9DCAC41D628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Picture Placeholder 13">
            <a:extLst>
              <a:ext uri="{FF2B5EF4-FFF2-40B4-BE49-F238E27FC236}">
                <a16:creationId xmlns:a16="http://schemas.microsoft.com/office/drawing/2014/main" id="{B823E961-C2C4-4C5C-8515-9542C47460B9}"/>
              </a:ext>
            </a:extLst>
          </p:cNvPr>
          <p:cNvSpPr>
            <a:spLocks noGrp="1"/>
          </p:cNvSpPr>
          <p:nvPr>
            <p:ph type="pic" sz="quarter" idx="14"/>
          </p:nvPr>
        </p:nvSpPr>
        <p:spPr>
          <a:xfrm>
            <a:off x="-4609" y="-80142"/>
            <a:ext cx="10774417" cy="6957471"/>
          </a:xfrm>
          <a:custGeom>
            <a:avLst/>
            <a:gdLst>
              <a:gd name="connsiteX0" fmla="*/ 0 w 6228184"/>
              <a:gd name="connsiteY0" fmla="*/ 6858000 h 6858000"/>
              <a:gd name="connsiteX1" fmla="*/ 1557046 w 6228184"/>
              <a:gd name="connsiteY1" fmla="*/ 0 h 6858000"/>
              <a:gd name="connsiteX2" fmla="*/ 6228184 w 6228184"/>
              <a:gd name="connsiteY2" fmla="*/ 0 h 6858000"/>
              <a:gd name="connsiteX3" fmla="*/ 4671138 w 6228184"/>
              <a:gd name="connsiteY3" fmla="*/ 6858000 h 6858000"/>
              <a:gd name="connsiteX4" fmla="*/ 0 w 6228184"/>
              <a:gd name="connsiteY4" fmla="*/ 6858000 h 6858000"/>
              <a:gd name="connsiteX0" fmla="*/ 0 w 7688994"/>
              <a:gd name="connsiteY0" fmla="*/ 6858000 h 6858000"/>
              <a:gd name="connsiteX1" fmla="*/ 1557046 w 7688994"/>
              <a:gd name="connsiteY1" fmla="*/ 0 h 6858000"/>
              <a:gd name="connsiteX2" fmla="*/ 7688994 w 7688994"/>
              <a:gd name="connsiteY2" fmla="*/ 0 h 6858000"/>
              <a:gd name="connsiteX3" fmla="*/ 4671138 w 7688994"/>
              <a:gd name="connsiteY3" fmla="*/ 6858000 h 6858000"/>
              <a:gd name="connsiteX4" fmla="*/ 0 w 7688994"/>
              <a:gd name="connsiteY4" fmla="*/ 6858000 h 6858000"/>
              <a:gd name="connsiteX0" fmla="*/ 0 w 7688994"/>
              <a:gd name="connsiteY0" fmla="*/ 6858000 h 6858000"/>
              <a:gd name="connsiteX1" fmla="*/ 1557046 w 7688994"/>
              <a:gd name="connsiteY1" fmla="*/ 0 h 6858000"/>
              <a:gd name="connsiteX2" fmla="*/ 7688994 w 7688994"/>
              <a:gd name="connsiteY2" fmla="*/ 0 h 6858000"/>
              <a:gd name="connsiteX3" fmla="*/ 5273304 w 7688994"/>
              <a:gd name="connsiteY3" fmla="*/ 6858000 h 6858000"/>
              <a:gd name="connsiteX4" fmla="*/ 0 w 7688994"/>
              <a:gd name="connsiteY4" fmla="*/ 6858000 h 6858000"/>
              <a:gd name="connsiteX0" fmla="*/ 15276 w 7704270"/>
              <a:gd name="connsiteY0" fmla="*/ 6858000 h 6858000"/>
              <a:gd name="connsiteX1" fmla="*/ 0 w 7704270"/>
              <a:gd name="connsiteY1" fmla="*/ 0 h 6858000"/>
              <a:gd name="connsiteX2" fmla="*/ 7704270 w 7704270"/>
              <a:gd name="connsiteY2" fmla="*/ 0 h 6858000"/>
              <a:gd name="connsiteX3" fmla="*/ 5288580 w 7704270"/>
              <a:gd name="connsiteY3" fmla="*/ 6858000 h 6858000"/>
              <a:gd name="connsiteX4" fmla="*/ 15276 w 7704270"/>
              <a:gd name="connsiteY4" fmla="*/ 6858000 h 6858000"/>
              <a:gd name="connsiteX0" fmla="*/ 15276 w 8021738"/>
              <a:gd name="connsiteY0" fmla="*/ 6858000 h 6858000"/>
              <a:gd name="connsiteX1" fmla="*/ 0 w 8021738"/>
              <a:gd name="connsiteY1" fmla="*/ 0 h 6858000"/>
              <a:gd name="connsiteX2" fmla="*/ 8021738 w 8021738"/>
              <a:gd name="connsiteY2" fmla="*/ 17092 h 6858000"/>
              <a:gd name="connsiteX3" fmla="*/ 5288580 w 8021738"/>
              <a:gd name="connsiteY3" fmla="*/ 6858000 h 6858000"/>
              <a:gd name="connsiteX4" fmla="*/ 15276 w 8021738"/>
              <a:gd name="connsiteY4" fmla="*/ 6858000 h 6858000"/>
              <a:gd name="connsiteX0" fmla="*/ 15276 w 8021738"/>
              <a:gd name="connsiteY0" fmla="*/ 6858000 h 6866546"/>
              <a:gd name="connsiteX1" fmla="*/ 0 w 8021738"/>
              <a:gd name="connsiteY1" fmla="*/ 0 h 6866546"/>
              <a:gd name="connsiteX2" fmla="*/ 8021738 w 8021738"/>
              <a:gd name="connsiteY2" fmla="*/ 17092 h 6866546"/>
              <a:gd name="connsiteX3" fmla="*/ 5647821 w 8021738"/>
              <a:gd name="connsiteY3" fmla="*/ 6866546 h 6866546"/>
              <a:gd name="connsiteX4" fmla="*/ 15276 w 8021738"/>
              <a:gd name="connsiteY4" fmla="*/ 6858000 h 6866546"/>
              <a:gd name="connsiteX0" fmla="*/ 0 w 10044943"/>
              <a:gd name="connsiteY0" fmla="*/ 6866546 h 6866546"/>
              <a:gd name="connsiteX1" fmla="*/ 2023205 w 10044943"/>
              <a:gd name="connsiteY1" fmla="*/ 0 h 6866546"/>
              <a:gd name="connsiteX2" fmla="*/ 10044943 w 10044943"/>
              <a:gd name="connsiteY2" fmla="*/ 17092 h 6866546"/>
              <a:gd name="connsiteX3" fmla="*/ 7671026 w 10044943"/>
              <a:gd name="connsiteY3" fmla="*/ 6866546 h 6866546"/>
              <a:gd name="connsiteX4" fmla="*/ 0 w 10044943"/>
              <a:gd name="connsiteY4" fmla="*/ 6866546 h 6866546"/>
              <a:gd name="connsiteX0" fmla="*/ 6921 w 10051864"/>
              <a:gd name="connsiteY0" fmla="*/ 6866546 h 6866546"/>
              <a:gd name="connsiteX1" fmla="*/ 0 w 10051864"/>
              <a:gd name="connsiteY1" fmla="*/ 0 h 6866546"/>
              <a:gd name="connsiteX2" fmla="*/ 10051864 w 10051864"/>
              <a:gd name="connsiteY2" fmla="*/ 17092 h 6866546"/>
              <a:gd name="connsiteX3" fmla="*/ 7677947 w 10051864"/>
              <a:gd name="connsiteY3" fmla="*/ 6866546 h 6866546"/>
              <a:gd name="connsiteX4" fmla="*/ 6921 w 10051864"/>
              <a:gd name="connsiteY4" fmla="*/ 6866546 h 6866546"/>
              <a:gd name="connsiteX0" fmla="*/ 6921 w 10060219"/>
              <a:gd name="connsiteY0" fmla="*/ 6866546 h 6866546"/>
              <a:gd name="connsiteX1" fmla="*/ 0 w 10060219"/>
              <a:gd name="connsiteY1" fmla="*/ 0 h 6866546"/>
              <a:gd name="connsiteX2" fmla="*/ 10060219 w 10060219"/>
              <a:gd name="connsiteY2" fmla="*/ 8546 h 6866546"/>
              <a:gd name="connsiteX3" fmla="*/ 7677947 w 10060219"/>
              <a:gd name="connsiteY3" fmla="*/ 6866546 h 6866546"/>
              <a:gd name="connsiteX4" fmla="*/ 6921 w 10060219"/>
              <a:gd name="connsiteY4" fmla="*/ 6866546 h 6866546"/>
              <a:gd name="connsiteX0" fmla="*/ 6921 w 10060219"/>
              <a:gd name="connsiteY0" fmla="*/ 6866546 h 6866546"/>
              <a:gd name="connsiteX1" fmla="*/ 0 w 10060219"/>
              <a:gd name="connsiteY1" fmla="*/ 0 h 6866546"/>
              <a:gd name="connsiteX2" fmla="*/ 10060219 w 10060219"/>
              <a:gd name="connsiteY2" fmla="*/ 8546 h 6866546"/>
              <a:gd name="connsiteX3" fmla="*/ 8133185 w 10060219"/>
              <a:gd name="connsiteY3" fmla="*/ 6858079 h 6866546"/>
              <a:gd name="connsiteX4" fmla="*/ 6921 w 10060219"/>
              <a:gd name="connsiteY4" fmla="*/ 6866546 h 6866546"/>
              <a:gd name="connsiteX0" fmla="*/ 6921 w 10523736"/>
              <a:gd name="connsiteY0" fmla="*/ 6866546 h 6866546"/>
              <a:gd name="connsiteX1" fmla="*/ 0 w 10523736"/>
              <a:gd name="connsiteY1" fmla="*/ 0 h 6866546"/>
              <a:gd name="connsiteX2" fmla="*/ 10523736 w 10523736"/>
              <a:gd name="connsiteY2" fmla="*/ 25479 h 6866546"/>
              <a:gd name="connsiteX3" fmla="*/ 8133185 w 10523736"/>
              <a:gd name="connsiteY3" fmla="*/ 6858079 h 6866546"/>
              <a:gd name="connsiteX4" fmla="*/ 6921 w 10523736"/>
              <a:gd name="connsiteY4" fmla="*/ 6866546 h 6866546"/>
              <a:gd name="connsiteX0" fmla="*/ 6921 w 10523736"/>
              <a:gd name="connsiteY0" fmla="*/ 6866546 h 6866546"/>
              <a:gd name="connsiteX1" fmla="*/ 0 w 10523736"/>
              <a:gd name="connsiteY1" fmla="*/ 0 h 6866546"/>
              <a:gd name="connsiteX2" fmla="*/ 10523736 w 10523736"/>
              <a:gd name="connsiteY2" fmla="*/ 17012 h 6866546"/>
              <a:gd name="connsiteX3" fmla="*/ 8133185 w 10523736"/>
              <a:gd name="connsiteY3" fmla="*/ 6858079 h 6866546"/>
              <a:gd name="connsiteX4" fmla="*/ 6921 w 10523736"/>
              <a:gd name="connsiteY4" fmla="*/ 6866546 h 6866546"/>
              <a:gd name="connsiteX0" fmla="*/ 6921 w 10523736"/>
              <a:gd name="connsiteY0" fmla="*/ 6866546 h 6866546"/>
              <a:gd name="connsiteX1" fmla="*/ 0 w 10523736"/>
              <a:gd name="connsiteY1" fmla="*/ 0 h 6866546"/>
              <a:gd name="connsiteX2" fmla="*/ 10523736 w 10523736"/>
              <a:gd name="connsiteY2" fmla="*/ 17012 h 6866546"/>
              <a:gd name="connsiteX3" fmla="*/ 8133185 w 10523736"/>
              <a:gd name="connsiteY3" fmla="*/ 6858079 h 6866546"/>
              <a:gd name="connsiteX4" fmla="*/ 6921 w 10523736"/>
              <a:gd name="connsiteY4" fmla="*/ 6866546 h 6866546"/>
              <a:gd name="connsiteX0" fmla="*/ 6921 w 10523736"/>
              <a:gd name="connsiteY0" fmla="*/ 6866546 h 6866546"/>
              <a:gd name="connsiteX1" fmla="*/ 0 w 10523736"/>
              <a:gd name="connsiteY1" fmla="*/ 0 h 6866546"/>
              <a:gd name="connsiteX2" fmla="*/ 10523736 w 10523736"/>
              <a:gd name="connsiteY2" fmla="*/ 17012 h 6866546"/>
              <a:gd name="connsiteX3" fmla="*/ 8133186 w 10523736"/>
              <a:gd name="connsiteY3" fmla="*/ 6858079 h 6866546"/>
              <a:gd name="connsiteX4" fmla="*/ 6921 w 10523736"/>
              <a:gd name="connsiteY4" fmla="*/ 6866546 h 6866546"/>
              <a:gd name="connsiteX0" fmla="*/ 6921 w 10523736"/>
              <a:gd name="connsiteY0" fmla="*/ 6866546 h 6866546"/>
              <a:gd name="connsiteX1" fmla="*/ 0 w 10523736"/>
              <a:gd name="connsiteY1" fmla="*/ 0 h 6866546"/>
              <a:gd name="connsiteX2" fmla="*/ 10523736 w 10523736"/>
              <a:gd name="connsiteY2" fmla="*/ 17012 h 6866546"/>
              <a:gd name="connsiteX3" fmla="*/ 8133187 w 10523736"/>
              <a:gd name="connsiteY3" fmla="*/ 6858079 h 6866546"/>
              <a:gd name="connsiteX4" fmla="*/ 6921 w 10523736"/>
              <a:gd name="connsiteY4" fmla="*/ 6866546 h 6866546"/>
              <a:gd name="connsiteX0" fmla="*/ 6921 w 10523736"/>
              <a:gd name="connsiteY0" fmla="*/ 6866546 h 6866546"/>
              <a:gd name="connsiteX1" fmla="*/ 0 w 10523736"/>
              <a:gd name="connsiteY1" fmla="*/ 0 h 6866546"/>
              <a:gd name="connsiteX2" fmla="*/ 10523736 w 10523736"/>
              <a:gd name="connsiteY2" fmla="*/ 17012 h 6866546"/>
              <a:gd name="connsiteX3" fmla="*/ 8133187 w 10523736"/>
              <a:gd name="connsiteY3" fmla="*/ 6858079 h 6866546"/>
              <a:gd name="connsiteX4" fmla="*/ 6921 w 10523736"/>
              <a:gd name="connsiteY4" fmla="*/ 6866546 h 6866546"/>
              <a:gd name="connsiteX0" fmla="*/ 6921 w 10533146"/>
              <a:gd name="connsiteY0" fmla="*/ 6866546 h 6866546"/>
              <a:gd name="connsiteX1" fmla="*/ 0 w 10533146"/>
              <a:gd name="connsiteY1" fmla="*/ 0 h 6866546"/>
              <a:gd name="connsiteX2" fmla="*/ 10533146 w 10533146"/>
              <a:gd name="connsiteY2" fmla="*/ 17012 h 6866546"/>
              <a:gd name="connsiteX3" fmla="*/ 8133187 w 10533146"/>
              <a:gd name="connsiteY3" fmla="*/ 6858079 h 6866546"/>
              <a:gd name="connsiteX4" fmla="*/ 6921 w 10533146"/>
              <a:gd name="connsiteY4" fmla="*/ 6866546 h 6866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3146" h="6866546">
                <a:moveTo>
                  <a:pt x="6921" y="6866546"/>
                </a:moveTo>
                <a:lnTo>
                  <a:pt x="0" y="0"/>
                </a:lnTo>
                <a:lnTo>
                  <a:pt x="10533146" y="17012"/>
                </a:lnTo>
                <a:lnTo>
                  <a:pt x="8133187" y="6858079"/>
                </a:lnTo>
                <a:lnTo>
                  <a:pt x="6921" y="6866546"/>
                </a:lnTo>
                <a:close/>
              </a:path>
            </a:pathLst>
          </a:custGeom>
          <a:noFill/>
        </p:spPr>
        <p:txBody>
          <a:bodyPr lIns="360000" rIns="90000"/>
          <a:lstStyle/>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t>Click icon to add picture</a:t>
            </a:r>
            <a:endParaRPr lang="en-US" dirty="0"/>
          </a:p>
        </p:txBody>
      </p:sp>
    </p:spTree>
    <p:extLst>
      <p:ext uri="{BB962C8B-B14F-4D97-AF65-F5344CB8AC3E}">
        <p14:creationId xmlns:p14="http://schemas.microsoft.com/office/powerpoint/2010/main" val="2610388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A picture containing drawing, game&#10;&#10;Description automatically generated">
            <a:extLst>
              <a:ext uri="{FF2B5EF4-FFF2-40B4-BE49-F238E27FC236}">
                <a16:creationId xmlns:a16="http://schemas.microsoft.com/office/drawing/2014/main" id="{B5DD40CB-C9C5-4AA5-8660-35B35C1AEC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rgbClr val="4E9D2D"/>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a:solidFill>
                  <a:srgbClr val="4E9D2D"/>
                </a:solidFill>
                <a:latin typeface="Arial" panose="020B0604020202020204" pitchFamily="34" charset="0"/>
                <a:cs typeface="Arial" panose="020B0604020202020204" pitchFamily="34" charset="0"/>
              </a:defRPr>
            </a:lvl1pPr>
            <a:lvl2pPr>
              <a:defRPr>
                <a:solidFill>
                  <a:srgbClr val="4E9D2D"/>
                </a:solidFill>
                <a:latin typeface="Arial" panose="020B0604020202020204" pitchFamily="34" charset="0"/>
                <a:cs typeface="Arial" panose="020B0604020202020204" pitchFamily="34" charset="0"/>
              </a:defRPr>
            </a:lvl2pPr>
            <a:lvl3pPr>
              <a:defRPr>
                <a:solidFill>
                  <a:srgbClr val="4E9D2D"/>
                </a:solidFill>
                <a:latin typeface="Arial" panose="020B0604020202020204" pitchFamily="34" charset="0"/>
                <a:cs typeface="Arial" panose="020B0604020202020204" pitchFamily="34" charset="0"/>
              </a:defRPr>
            </a:lvl3pPr>
            <a:lvl4pPr>
              <a:defRPr>
                <a:solidFill>
                  <a:srgbClr val="4E9D2D"/>
                </a:solidFill>
                <a:latin typeface="Arial" panose="020B0604020202020204" pitchFamily="34" charset="0"/>
                <a:cs typeface="Arial" panose="020B0604020202020204" pitchFamily="34" charset="0"/>
              </a:defRPr>
            </a:lvl4pPr>
            <a:lvl5pPr>
              <a:defRPr>
                <a:solidFill>
                  <a:srgbClr val="4E9D2D"/>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721996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6D2F1489-D31A-4CE6-8207-3C25C8BE01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rgbClr val="4E9D2D"/>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a:solidFill>
                  <a:srgbClr val="4E9D2D"/>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869229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panose="020B0604020202020204" pitchFamily="34" charset="0"/>
                <a:cs typeface="Arial" panose="020B0604020202020204" pitchFamily="34" charset="0"/>
              </a:defRPr>
            </a:lvl1pPr>
          </a:lstStyle>
          <a:p>
            <a:fld id="{1C34281D-BA65-4244-9A26-1072CB8B06AC}" type="datetimeFigureOut">
              <a:rPr lang="en-AU" smtClean="0"/>
              <a:pPr/>
              <a:t>4/07/2023</a:t>
            </a:fld>
            <a:endParaRPr lang="en-AU"/>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baseline="0">
                <a:solidFill>
                  <a:schemeClr val="tx1">
                    <a:tint val="75000"/>
                  </a:schemeClr>
                </a:solidFill>
                <a:latin typeface="Arial" panose="020B0604020202020204" pitchFamily="34" charset="0"/>
                <a:cs typeface="Arial" panose="020B0604020202020204" pitchFamily="34" charset="0"/>
              </a:defRPr>
            </a:lvl1pPr>
          </a:lstStyle>
          <a:p>
            <a:endParaRPr lang="en-AU"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baseline="0">
                <a:solidFill>
                  <a:schemeClr val="tx1">
                    <a:tint val="75000"/>
                  </a:schemeClr>
                </a:solidFill>
                <a:latin typeface="Arial" panose="020B0604020202020204" pitchFamily="34" charset="0"/>
                <a:cs typeface="Arial" panose="020B0604020202020204" pitchFamily="34" charset="0"/>
              </a:defRPr>
            </a:lvl1pPr>
          </a:lstStyle>
          <a:p>
            <a:fld id="{C10EEFB6-70FC-4B73-BC90-DFFC49F9CA85}" type="slidenum">
              <a:rPr lang="en-AU" smtClean="0"/>
              <a:pPr/>
              <a:t>‹#›</a:t>
            </a:fld>
            <a:endParaRPr lang="en-AU"/>
          </a:p>
        </p:txBody>
      </p:sp>
    </p:spTree>
    <p:extLst>
      <p:ext uri="{BB962C8B-B14F-4D97-AF65-F5344CB8AC3E}">
        <p14:creationId xmlns:p14="http://schemas.microsoft.com/office/powerpoint/2010/main" val="3155121059"/>
      </p:ext>
    </p:extLst>
  </p:cSld>
  <p:clrMap bg1="lt1" tx1="dk1" bg2="lt2" tx2="dk2" accent1="accent1" accent2="accent2" accent3="accent3" accent4="accent4" accent5="accent5" accent6="accent6" hlink="hlink" folHlink="folHlink"/>
  <p:sldLayoutIdLst>
    <p:sldLayoutId id="2147483666" r:id="rId1"/>
    <p:sldLayoutId id="2147483686" r:id="rId2"/>
    <p:sldLayoutId id="2147483687" r:id="rId3"/>
    <p:sldLayoutId id="2147483675" r:id="rId4"/>
    <p:sldLayoutId id="2147483668" r:id="rId5"/>
    <p:sldLayoutId id="2147483674" r:id="rId6"/>
    <p:sldLayoutId id="2147483685" r:id="rId7"/>
    <p:sldLayoutId id="2147483667" r:id="rId8"/>
    <p:sldLayoutId id="2147483679" r:id="rId9"/>
    <p:sldLayoutId id="2147483678" r:id="rId10"/>
    <p:sldLayoutId id="2147483671" r:id="rId11"/>
    <p:sldLayoutId id="2147483680" r:id="rId12"/>
    <p:sldLayoutId id="2147483681" r:id="rId13"/>
    <p:sldLayoutId id="2147483682" r:id="rId14"/>
    <p:sldLayoutId id="2147483683" r:id="rId15"/>
    <p:sldLayoutId id="2147483684" r:id="rId16"/>
    <p:sldLayoutId id="2147483670" r:id="rId17"/>
  </p:sldLayoutIdLst>
  <p:txStyles>
    <p:titleStyle>
      <a:lvl1pPr algn="ctr" defTabSz="914377" rtl="0" eaLnBrk="1" latinLnBrk="0" hangingPunct="1">
        <a:spcBef>
          <a:spcPct val="0"/>
        </a:spcBef>
        <a:buNone/>
        <a:defRPr sz="4400" kern="1200" baseline="0">
          <a:solidFill>
            <a:srgbClr val="4E9D2D"/>
          </a:solidFill>
          <a:effectLst/>
          <a:latin typeface="Arial" panose="020B0604020202020204" pitchFamily="34" charset="0"/>
          <a:ea typeface="+mj-ea"/>
          <a:cs typeface="Arial" panose="020B0604020202020204" pitchFamily="34" charset="0"/>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rgbClr val="4E9D2D"/>
          </a:solidFill>
          <a:latin typeface="Arial" panose="020B0604020202020204" pitchFamily="34" charset="0"/>
          <a:ea typeface="+mn-ea"/>
          <a:cs typeface="Arial" panose="020B0604020202020204" pitchFamily="34" charset="0"/>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www.climatecouncil.org.au/resources/neighbourhood-issue-climate-costs-risks-council/"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hyperlink" Target="https://data.environment.sa.gov.au/Content/Publications/Guide%20to%20climate%20projections%20for%20risk%20assessment%20and%20planning%20in%20South%20Australia%202022.pdf" TargetMode="External"/><Relationship Id="rId4" Type="http://schemas.openxmlformats.org/officeDocument/2006/relationships/hyperlink" Target="https://www.minterellison.com/articles/climate-change-risks-for-local-government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26.emf"/></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B921-BF52-49C3-9E92-3BF73D9F746D}"/>
              </a:ext>
            </a:extLst>
          </p:cNvPr>
          <p:cNvSpPr>
            <a:spLocks noGrp="1"/>
          </p:cNvSpPr>
          <p:nvPr>
            <p:ph type="ctrTitle"/>
          </p:nvPr>
        </p:nvSpPr>
        <p:spPr>
          <a:xfrm>
            <a:off x="31667" y="2060848"/>
            <a:ext cx="6333456" cy="1842535"/>
          </a:xfrm>
        </p:spPr>
        <p:txBody>
          <a:bodyPr/>
          <a:lstStyle/>
          <a:p>
            <a:r>
              <a:rPr lang="en-AU" dirty="0"/>
              <a:t>Climate Risks – </a:t>
            </a:r>
            <a:br>
              <a:rPr lang="en-AU" dirty="0"/>
            </a:br>
            <a:r>
              <a:rPr lang="en-AU" dirty="0"/>
              <a:t>Do You Know Yours? </a:t>
            </a:r>
          </a:p>
        </p:txBody>
      </p:sp>
      <p:pic>
        <p:nvPicPr>
          <p:cNvPr id="9" name="Picture Placeholder 8" descr="Rundle Mall 2016 ABC">
            <a:extLst>
              <a:ext uri="{FF2B5EF4-FFF2-40B4-BE49-F238E27FC236}">
                <a16:creationId xmlns:a16="http://schemas.microsoft.com/office/drawing/2014/main" id="{52B1A39B-847E-D62A-75F1-E95F69142FA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7809" r="17809"/>
          <a:stretch>
            <a:fillRect/>
          </a:stretch>
        </p:blipFill>
        <p:spPr>
          <a:xfrm>
            <a:off x="4350930" y="19967"/>
            <a:ext cx="7857135" cy="6865417"/>
          </a:xfrm>
        </p:spPr>
      </p:pic>
      <p:sp>
        <p:nvSpPr>
          <p:cNvPr id="10" name="TextBox 9">
            <a:extLst>
              <a:ext uri="{FF2B5EF4-FFF2-40B4-BE49-F238E27FC236}">
                <a16:creationId xmlns:a16="http://schemas.microsoft.com/office/drawing/2014/main" id="{9459DB32-3F37-BE92-0637-FEEF98EEE2DD}"/>
              </a:ext>
            </a:extLst>
          </p:cNvPr>
          <p:cNvSpPr txBox="1"/>
          <p:nvPr/>
        </p:nvSpPr>
        <p:spPr>
          <a:xfrm>
            <a:off x="9873502" y="6548975"/>
            <a:ext cx="2487194" cy="369332"/>
          </a:xfrm>
          <a:prstGeom prst="rect">
            <a:avLst/>
          </a:prstGeom>
          <a:noFill/>
        </p:spPr>
        <p:txBody>
          <a:bodyPr wrap="square" rtlCol="0">
            <a:spAutoFit/>
          </a:bodyPr>
          <a:lstStyle/>
          <a:p>
            <a:r>
              <a:rPr lang="en-AU" dirty="0">
                <a:solidFill>
                  <a:schemeClr val="bg1"/>
                </a:solidFill>
              </a:rPr>
              <a:t>ABC - Rundle Mall 2016</a:t>
            </a:r>
          </a:p>
        </p:txBody>
      </p:sp>
      <p:sp>
        <p:nvSpPr>
          <p:cNvPr id="6" name="Subtitle 2">
            <a:extLst>
              <a:ext uri="{FF2B5EF4-FFF2-40B4-BE49-F238E27FC236}">
                <a16:creationId xmlns:a16="http://schemas.microsoft.com/office/drawing/2014/main" id="{BE979CE7-75F1-06BC-6D96-A3205057243D}"/>
              </a:ext>
            </a:extLst>
          </p:cNvPr>
          <p:cNvSpPr txBox="1">
            <a:spLocks/>
          </p:cNvSpPr>
          <p:nvPr/>
        </p:nvSpPr>
        <p:spPr>
          <a:xfrm>
            <a:off x="31667" y="4432096"/>
            <a:ext cx="5370848" cy="576064"/>
          </a:xfrm>
          <a:prstGeom prst="rect">
            <a:avLst/>
          </a:prstGeom>
        </p:spPr>
        <p:txBody>
          <a:bodyPr vert="horz" lIns="91440" tIns="45720" rIns="91440" bIns="45720" rtlCol="0">
            <a:noAutofit/>
          </a:bodyPr>
          <a:lstStyle>
            <a:lvl1pPr marL="0" indent="0" algn="l" defTabSz="914377" rtl="0" eaLnBrk="1" latinLnBrk="0" hangingPunct="1">
              <a:spcBef>
                <a:spcPct val="20000"/>
              </a:spcBef>
              <a:buFont typeface="Arial" panose="020B0604020202020204" pitchFamily="34" charset="0"/>
              <a:buNone/>
              <a:defRPr sz="3000" kern="1200">
                <a:solidFill>
                  <a:schemeClr val="bg1"/>
                </a:solidFill>
                <a:latin typeface="Arial" panose="020B0604020202020204" pitchFamily="34" charset="0"/>
                <a:ea typeface="+mn-ea"/>
                <a:cs typeface="Arial" panose="020B0604020202020204" pitchFamily="34" charset="0"/>
              </a:defRPr>
            </a:lvl1pPr>
            <a:lvl2pPr marL="457189" indent="0" algn="ctr" defTabSz="914377"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ctr" defTabSz="914377"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1"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AU" dirty="0"/>
              <a:t>Tanya Roe</a:t>
            </a:r>
          </a:p>
          <a:p>
            <a:r>
              <a:rPr lang="en-AU" dirty="0"/>
              <a:t>Senior Sustainability Advisor</a:t>
            </a:r>
          </a:p>
          <a:p>
            <a:r>
              <a:rPr lang="en-AU" dirty="0"/>
              <a:t>City of Adelaide</a:t>
            </a:r>
          </a:p>
          <a:p>
            <a:endParaRPr lang="en-AU" dirty="0"/>
          </a:p>
        </p:txBody>
      </p:sp>
    </p:spTree>
    <p:extLst>
      <p:ext uri="{BB962C8B-B14F-4D97-AF65-F5344CB8AC3E}">
        <p14:creationId xmlns:p14="http://schemas.microsoft.com/office/powerpoint/2010/main" val="1168581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CF08A46-C84C-0BB1-3817-8B67BC33AECA}"/>
              </a:ext>
            </a:extLst>
          </p:cNvPr>
          <p:cNvSpPr>
            <a:spLocks noGrp="1"/>
          </p:cNvSpPr>
          <p:nvPr>
            <p:ph idx="1"/>
          </p:nvPr>
        </p:nvSpPr>
        <p:spPr/>
        <p:txBody>
          <a:bodyPr>
            <a:normAutofit lnSpcReduction="10000"/>
          </a:bodyPr>
          <a:lstStyle/>
          <a:p>
            <a:pPr>
              <a:spcAft>
                <a:spcPts val="600"/>
              </a:spcAft>
            </a:pPr>
            <a:r>
              <a:rPr lang="en-AU" sz="2000" dirty="0"/>
              <a:t>Corporate Strategic Risk &amp; Opportunity Register</a:t>
            </a:r>
          </a:p>
          <a:p>
            <a:pPr>
              <a:spcAft>
                <a:spcPts val="600"/>
              </a:spcAft>
            </a:pPr>
            <a:r>
              <a:rPr lang="en-AU" sz="2000" dirty="0"/>
              <a:t>Skill people up (Senior Management, Elected Members and Staff)</a:t>
            </a:r>
          </a:p>
          <a:p>
            <a:pPr>
              <a:spcAft>
                <a:spcPts val="600"/>
              </a:spcAft>
            </a:pPr>
            <a:r>
              <a:rPr lang="en-AU" sz="2000" dirty="0"/>
              <a:t>This is a Risk issue – keep it in the risk space as much as possible</a:t>
            </a:r>
          </a:p>
          <a:p>
            <a:pPr>
              <a:spcAft>
                <a:spcPts val="600"/>
              </a:spcAft>
            </a:pPr>
            <a:r>
              <a:rPr lang="en-AU" sz="2000" dirty="0"/>
              <a:t>Do the Physical Risk Assessment but don’t get bogged down (e.g. an action can be to build climate change risk assessment into asset management plans and condition audits)</a:t>
            </a:r>
          </a:p>
          <a:p>
            <a:pPr>
              <a:spcAft>
                <a:spcPts val="600"/>
              </a:spcAft>
            </a:pPr>
            <a:r>
              <a:rPr lang="en-AU" sz="2000" dirty="0"/>
              <a:t>Keep rigor around your capacity and </a:t>
            </a:r>
          </a:p>
          <a:p>
            <a:pPr marL="0" indent="0">
              <a:spcAft>
                <a:spcPts val="600"/>
              </a:spcAft>
              <a:buNone/>
            </a:pPr>
            <a:r>
              <a:rPr lang="en-AU" sz="2000" dirty="0"/>
              <a:t>      cost estimates – be prepared to justify </a:t>
            </a:r>
          </a:p>
          <a:p>
            <a:pPr>
              <a:spcAft>
                <a:spcPts val="600"/>
              </a:spcAft>
            </a:pPr>
            <a:r>
              <a:rPr lang="en-AU" sz="2000" dirty="0"/>
              <a:t>There is power in a strategic approach - </a:t>
            </a:r>
          </a:p>
          <a:p>
            <a:pPr marL="371475" lvl="1" indent="0">
              <a:spcAft>
                <a:spcPts val="600"/>
              </a:spcAft>
              <a:buNone/>
            </a:pPr>
            <a:r>
              <a:rPr lang="en-AU" sz="2000" dirty="0">
                <a:solidFill>
                  <a:srgbClr val="4E9D2D"/>
                </a:solidFill>
              </a:rPr>
              <a:t>$3.7M Preparing Australian </a:t>
            </a:r>
          </a:p>
          <a:p>
            <a:pPr marL="371475" lvl="1" indent="0">
              <a:spcAft>
                <a:spcPts val="600"/>
              </a:spcAft>
              <a:buNone/>
            </a:pPr>
            <a:r>
              <a:rPr lang="en-AU" sz="2000" dirty="0">
                <a:solidFill>
                  <a:srgbClr val="4E9D2D"/>
                </a:solidFill>
              </a:rPr>
              <a:t>Communities Grant, </a:t>
            </a:r>
          </a:p>
          <a:p>
            <a:pPr marL="371475" lvl="1" indent="0">
              <a:spcAft>
                <a:spcPts val="600"/>
              </a:spcAft>
              <a:buNone/>
            </a:pPr>
            <a:r>
              <a:rPr lang="en-AU" sz="2000" dirty="0">
                <a:solidFill>
                  <a:srgbClr val="4E9D2D"/>
                </a:solidFill>
              </a:rPr>
              <a:t>Resilient Flood Planning</a:t>
            </a:r>
          </a:p>
        </p:txBody>
      </p:sp>
      <p:pic>
        <p:nvPicPr>
          <p:cNvPr id="5" name="Picture 4">
            <a:extLst>
              <a:ext uri="{FF2B5EF4-FFF2-40B4-BE49-F238E27FC236}">
                <a16:creationId xmlns:a16="http://schemas.microsoft.com/office/drawing/2014/main" id="{6E78F211-CEC8-F01F-8C48-D88C66FC0D46}"/>
              </a:ext>
            </a:extLst>
          </p:cNvPr>
          <p:cNvPicPr>
            <a:picLocks noChangeAspect="1"/>
          </p:cNvPicPr>
          <p:nvPr/>
        </p:nvPicPr>
        <p:blipFill rotWithShape="1">
          <a:blip r:embed="rId3"/>
          <a:srcRect l="13847" r="15184"/>
          <a:stretch/>
        </p:blipFill>
        <p:spPr>
          <a:xfrm>
            <a:off x="5591944" y="3555707"/>
            <a:ext cx="2951956" cy="2753018"/>
          </a:xfrm>
          <a:prstGeom prst="rect">
            <a:avLst/>
          </a:prstGeom>
        </p:spPr>
      </p:pic>
      <p:sp>
        <p:nvSpPr>
          <p:cNvPr id="7" name="Title 1">
            <a:extLst>
              <a:ext uri="{FF2B5EF4-FFF2-40B4-BE49-F238E27FC236}">
                <a16:creationId xmlns:a16="http://schemas.microsoft.com/office/drawing/2014/main" id="{36B108EE-B6C7-F999-BD9C-F677CD869A9C}"/>
              </a:ext>
            </a:extLst>
          </p:cNvPr>
          <p:cNvSpPr>
            <a:spLocks noGrp="1"/>
          </p:cNvSpPr>
          <p:nvPr>
            <p:ph type="title"/>
          </p:nvPr>
        </p:nvSpPr>
        <p:spPr>
          <a:xfrm>
            <a:off x="609600" y="6350"/>
            <a:ext cx="10972800" cy="1190625"/>
          </a:xfrm>
        </p:spPr>
        <p:txBody>
          <a:bodyPr>
            <a:normAutofit/>
          </a:bodyPr>
          <a:lstStyle/>
          <a:p>
            <a:pPr algn="l"/>
            <a:r>
              <a:rPr lang="en-AU" dirty="0"/>
              <a:t>4. CoA Learnings</a:t>
            </a:r>
          </a:p>
        </p:txBody>
      </p:sp>
    </p:spTree>
    <p:extLst>
      <p:ext uri="{BB962C8B-B14F-4D97-AF65-F5344CB8AC3E}">
        <p14:creationId xmlns:p14="http://schemas.microsoft.com/office/powerpoint/2010/main" val="50701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BF816-BF8E-78CB-F4A0-7401935CBD36}"/>
              </a:ext>
            </a:extLst>
          </p:cNvPr>
          <p:cNvSpPr>
            <a:spLocks noGrp="1"/>
          </p:cNvSpPr>
          <p:nvPr>
            <p:ph type="title"/>
          </p:nvPr>
        </p:nvSpPr>
        <p:spPr/>
        <p:txBody>
          <a:bodyPr/>
          <a:lstStyle/>
          <a:p>
            <a:pPr algn="l"/>
            <a:r>
              <a:rPr lang="en-AU" dirty="0"/>
              <a:t>5. Resources </a:t>
            </a:r>
          </a:p>
        </p:txBody>
      </p:sp>
      <p:sp>
        <p:nvSpPr>
          <p:cNvPr id="3" name="Content Placeholder 2">
            <a:extLst>
              <a:ext uri="{FF2B5EF4-FFF2-40B4-BE49-F238E27FC236}">
                <a16:creationId xmlns:a16="http://schemas.microsoft.com/office/drawing/2014/main" id="{129509BD-96F7-602B-102D-5ECAE8BE4A8D}"/>
              </a:ext>
            </a:extLst>
          </p:cNvPr>
          <p:cNvSpPr>
            <a:spLocks noGrp="1"/>
          </p:cNvSpPr>
          <p:nvPr>
            <p:ph idx="1"/>
          </p:nvPr>
        </p:nvSpPr>
        <p:spPr/>
        <p:txBody>
          <a:bodyPr>
            <a:normAutofit fontScale="92500"/>
          </a:bodyPr>
          <a:lstStyle/>
          <a:p>
            <a:r>
              <a:rPr lang="en-AU" dirty="0"/>
              <a:t>Adaptation Practitioners Network (Andrew Nesbitt)</a:t>
            </a:r>
          </a:p>
          <a:p>
            <a:pPr lvl="1"/>
            <a:r>
              <a:rPr lang="en-AU" dirty="0"/>
              <a:t>Local Govt CCR materials including </a:t>
            </a:r>
            <a:r>
              <a:rPr lang="en-AU"/>
              <a:t>CoA  Assessment </a:t>
            </a:r>
            <a:r>
              <a:rPr lang="en-AU" dirty="0"/>
              <a:t>Advice funded by ML Scheme  </a:t>
            </a:r>
            <a:endParaRPr lang="en-AU" dirty="0">
              <a:hlinkClick r:id="rId3"/>
            </a:endParaRPr>
          </a:p>
          <a:p>
            <a:r>
              <a:rPr lang="en-AU" dirty="0">
                <a:hlinkClick r:id="rId3"/>
              </a:rPr>
              <a:t>Neighbourhood Issue: Climate Costs and Risks for Council | Climate Council</a:t>
            </a:r>
            <a:endParaRPr lang="en-AU" dirty="0"/>
          </a:p>
          <a:p>
            <a:r>
              <a:rPr lang="en-AU" dirty="0">
                <a:hlinkClick r:id="rId4"/>
              </a:rPr>
              <a:t>Climate change risks for local governments - Insight – </a:t>
            </a:r>
            <a:r>
              <a:rPr lang="en-AU" dirty="0" err="1">
                <a:hlinkClick r:id="rId4"/>
              </a:rPr>
              <a:t>MinterEllison</a:t>
            </a:r>
            <a:endParaRPr lang="en-AU" dirty="0"/>
          </a:p>
          <a:p>
            <a:r>
              <a:rPr lang="en-AU" dirty="0">
                <a:hlinkClick r:id="rId5"/>
              </a:rPr>
              <a:t>Guide to climate projections for risk assessment and planning in South Australia 2022.pdf (environment.sa.gov.au)</a:t>
            </a:r>
            <a:endParaRPr lang="en-AU" dirty="0"/>
          </a:p>
        </p:txBody>
      </p:sp>
    </p:spTree>
    <p:extLst>
      <p:ext uri="{BB962C8B-B14F-4D97-AF65-F5344CB8AC3E}">
        <p14:creationId xmlns:p14="http://schemas.microsoft.com/office/powerpoint/2010/main" val="1846007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C6885-7B93-481A-9B10-5C3F89EDB6D7}"/>
              </a:ext>
            </a:extLst>
          </p:cNvPr>
          <p:cNvSpPr>
            <a:spLocks noGrp="1"/>
          </p:cNvSpPr>
          <p:nvPr>
            <p:ph type="ctrTitle"/>
          </p:nvPr>
        </p:nvSpPr>
        <p:spPr>
          <a:xfrm>
            <a:off x="335360" y="476672"/>
            <a:ext cx="5370928" cy="2448272"/>
          </a:xfrm>
        </p:spPr>
        <p:txBody>
          <a:bodyPr/>
          <a:lstStyle/>
          <a:p>
            <a:r>
              <a:rPr lang="en-AU" dirty="0"/>
              <a:t>THANK YOU</a:t>
            </a:r>
            <a:br>
              <a:rPr lang="en-AU" dirty="0"/>
            </a:br>
            <a:br>
              <a:rPr lang="en-AU" dirty="0"/>
            </a:br>
            <a:r>
              <a:rPr lang="en-AU" dirty="0"/>
              <a:t>Questions  </a:t>
            </a:r>
          </a:p>
        </p:txBody>
      </p:sp>
    </p:spTree>
    <p:extLst>
      <p:ext uri="{BB962C8B-B14F-4D97-AF65-F5344CB8AC3E}">
        <p14:creationId xmlns:p14="http://schemas.microsoft.com/office/powerpoint/2010/main" val="661023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9AB60-1A7D-4F96-8016-EA9A17BBF2B4}"/>
              </a:ext>
            </a:extLst>
          </p:cNvPr>
          <p:cNvSpPr>
            <a:spLocks noGrp="1"/>
          </p:cNvSpPr>
          <p:nvPr>
            <p:ph type="title"/>
          </p:nvPr>
        </p:nvSpPr>
        <p:spPr/>
        <p:txBody>
          <a:bodyPr/>
          <a:lstStyle/>
          <a:p>
            <a:pPr algn="l"/>
            <a:r>
              <a:rPr lang="en-AU" dirty="0"/>
              <a:t>Outline</a:t>
            </a:r>
          </a:p>
        </p:txBody>
      </p:sp>
      <p:sp>
        <p:nvSpPr>
          <p:cNvPr id="3" name="Content Placeholder 2">
            <a:extLst>
              <a:ext uri="{FF2B5EF4-FFF2-40B4-BE49-F238E27FC236}">
                <a16:creationId xmlns:a16="http://schemas.microsoft.com/office/drawing/2014/main" id="{D1945619-B368-43FE-9C5F-4A4377217683}"/>
              </a:ext>
            </a:extLst>
          </p:cNvPr>
          <p:cNvSpPr>
            <a:spLocks noGrp="1"/>
          </p:cNvSpPr>
          <p:nvPr>
            <p:ph idx="1"/>
          </p:nvPr>
        </p:nvSpPr>
        <p:spPr/>
        <p:txBody>
          <a:bodyPr/>
          <a:lstStyle/>
          <a:p>
            <a:pPr marL="514350" indent="-514350">
              <a:buAutoNum type="arabicPeriod"/>
            </a:pPr>
            <a:r>
              <a:rPr lang="en-AU" dirty="0"/>
              <a:t>What is Climate Change Risk (CCR)</a:t>
            </a:r>
          </a:p>
          <a:p>
            <a:pPr marL="514350" indent="-514350">
              <a:buAutoNum type="arabicPeriod"/>
            </a:pPr>
            <a:r>
              <a:rPr lang="en-AU" dirty="0"/>
              <a:t>Should We Be Addressing CCR</a:t>
            </a:r>
          </a:p>
          <a:p>
            <a:pPr marL="514350" indent="-514350">
              <a:buAutoNum type="arabicPeriod"/>
            </a:pPr>
            <a:r>
              <a:rPr lang="en-AU" dirty="0"/>
              <a:t>City of Adelaide (CoA) Approach</a:t>
            </a:r>
          </a:p>
          <a:p>
            <a:pPr marL="514350" indent="-514350">
              <a:buAutoNum type="arabicPeriod"/>
            </a:pPr>
            <a:r>
              <a:rPr lang="en-AU" dirty="0"/>
              <a:t>CoA Learnings</a:t>
            </a:r>
          </a:p>
          <a:p>
            <a:pPr marL="514350" indent="-514350">
              <a:buAutoNum type="arabicPeriod"/>
            </a:pPr>
            <a:r>
              <a:rPr lang="en-AU" dirty="0"/>
              <a:t>Resources </a:t>
            </a:r>
          </a:p>
          <a:p>
            <a:pPr marL="514350" indent="-514350">
              <a:buAutoNum type="arabicPeriod"/>
            </a:pPr>
            <a:endParaRPr lang="en-AU" dirty="0"/>
          </a:p>
        </p:txBody>
      </p:sp>
    </p:spTree>
    <p:extLst>
      <p:ext uri="{BB962C8B-B14F-4D97-AF65-F5344CB8AC3E}">
        <p14:creationId xmlns:p14="http://schemas.microsoft.com/office/powerpoint/2010/main" val="3734714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9AB60-1A7D-4F96-8016-EA9A17BBF2B4}"/>
              </a:ext>
            </a:extLst>
          </p:cNvPr>
          <p:cNvSpPr>
            <a:spLocks noGrp="1"/>
          </p:cNvSpPr>
          <p:nvPr>
            <p:ph type="title"/>
          </p:nvPr>
        </p:nvSpPr>
        <p:spPr/>
        <p:txBody>
          <a:bodyPr>
            <a:normAutofit/>
          </a:bodyPr>
          <a:lstStyle/>
          <a:p>
            <a:pPr algn="l"/>
            <a:r>
              <a:rPr lang="en-AU" dirty="0"/>
              <a:t>1. What is Climate Change Risk (CCR)</a:t>
            </a:r>
          </a:p>
        </p:txBody>
      </p:sp>
      <p:sp>
        <p:nvSpPr>
          <p:cNvPr id="3" name="Content Placeholder 2">
            <a:extLst>
              <a:ext uri="{FF2B5EF4-FFF2-40B4-BE49-F238E27FC236}">
                <a16:creationId xmlns:a16="http://schemas.microsoft.com/office/drawing/2014/main" id="{D1945619-B368-43FE-9C5F-4A4377217683}"/>
              </a:ext>
            </a:extLst>
          </p:cNvPr>
          <p:cNvSpPr>
            <a:spLocks noGrp="1"/>
          </p:cNvSpPr>
          <p:nvPr>
            <p:ph idx="1"/>
          </p:nvPr>
        </p:nvSpPr>
        <p:spPr>
          <a:xfrm>
            <a:off x="192076" y="1412776"/>
            <a:ext cx="11664564" cy="5224341"/>
          </a:xfrm>
        </p:spPr>
        <p:txBody>
          <a:bodyPr>
            <a:normAutofit/>
          </a:bodyPr>
          <a:lstStyle/>
          <a:p>
            <a:pPr marL="0" indent="0">
              <a:buNone/>
            </a:pPr>
            <a:r>
              <a:rPr lang="en-AU" sz="2800" dirty="0"/>
              <a:t>The risks your organisation faces as a result of locked in climate change.</a:t>
            </a:r>
          </a:p>
          <a:p>
            <a:pPr marL="0" indent="0">
              <a:buNone/>
            </a:pPr>
            <a:r>
              <a:rPr lang="en-AU" sz="1800" dirty="0"/>
              <a:t>	</a:t>
            </a:r>
          </a:p>
        </p:txBody>
      </p:sp>
      <p:sp>
        <p:nvSpPr>
          <p:cNvPr id="6" name="TextBox 5">
            <a:extLst>
              <a:ext uri="{FF2B5EF4-FFF2-40B4-BE49-F238E27FC236}">
                <a16:creationId xmlns:a16="http://schemas.microsoft.com/office/drawing/2014/main" id="{3775AEEB-7A76-9D28-DE6D-8F69ED5091AD}"/>
              </a:ext>
            </a:extLst>
          </p:cNvPr>
          <p:cNvSpPr txBox="1"/>
          <p:nvPr/>
        </p:nvSpPr>
        <p:spPr>
          <a:xfrm>
            <a:off x="8603142" y="6193158"/>
            <a:ext cx="3418704" cy="369332"/>
          </a:xfrm>
          <a:prstGeom prst="rect">
            <a:avLst/>
          </a:prstGeom>
          <a:noFill/>
        </p:spPr>
        <p:txBody>
          <a:bodyPr wrap="square" rtlCol="0">
            <a:spAutoFit/>
          </a:bodyPr>
          <a:lstStyle/>
          <a:p>
            <a:r>
              <a:rPr lang="en-AU" dirty="0">
                <a:solidFill>
                  <a:schemeClr val="bg1"/>
                </a:solidFill>
              </a:rPr>
              <a:t>ABC – Olympic Dam Hwy, Jan 2022</a:t>
            </a:r>
          </a:p>
        </p:txBody>
      </p:sp>
      <p:pic>
        <p:nvPicPr>
          <p:cNvPr id="9" name="Picture 8">
            <a:extLst>
              <a:ext uri="{FF2B5EF4-FFF2-40B4-BE49-F238E27FC236}">
                <a16:creationId xmlns:a16="http://schemas.microsoft.com/office/drawing/2014/main" id="{A1FE3820-8E4A-90E2-FD6F-65E3B3A28E0F}"/>
              </a:ext>
            </a:extLst>
          </p:cNvPr>
          <p:cNvPicPr>
            <a:picLocks noChangeAspect="1"/>
          </p:cNvPicPr>
          <p:nvPr/>
        </p:nvPicPr>
        <p:blipFill>
          <a:blip r:embed="rId3"/>
          <a:stretch>
            <a:fillRect/>
          </a:stretch>
        </p:blipFill>
        <p:spPr>
          <a:xfrm>
            <a:off x="353104" y="2743996"/>
            <a:ext cx="3740342" cy="3472612"/>
          </a:xfrm>
          <a:prstGeom prst="rect">
            <a:avLst/>
          </a:prstGeom>
        </p:spPr>
      </p:pic>
      <p:pic>
        <p:nvPicPr>
          <p:cNvPr id="13" name="Picture 12">
            <a:extLst>
              <a:ext uri="{FF2B5EF4-FFF2-40B4-BE49-F238E27FC236}">
                <a16:creationId xmlns:a16="http://schemas.microsoft.com/office/drawing/2014/main" id="{AB1AEC29-B4AA-720A-8254-59B529C5EFA0}"/>
              </a:ext>
            </a:extLst>
          </p:cNvPr>
          <p:cNvPicPr>
            <a:picLocks noChangeAspect="1"/>
          </p:cNvPicPr>
          <p:nvPr/>
        </p:nvPicPr>
        <p:blipFill>
          <a:blip r:embed="rId4"/>
          <a:stretch>
            <a:fillRect/>
          </a:stretch>
        </p:blipFill>
        <p:spPr>
          <a:xfrm>
            <a:off x="353104" y="2060848"/>
            <a:ext cx="3740342" cy="539778"/>
          </a:xfrm>
          <a:prstGeom prst="rect">
            <a:avLst/>
          </a:prstGeom>
        </p:spPr>
      </p:pic>
      <p:pic>
        <p:nvPicPr>
          <p:cNvPr id="7" name="Picture 6">
            <a:extLst>
              <a:ext uri="{FF2B5EF4-FFF2-40B4-BE49-F238E27FC236}">
                <a16:creationId xmlns:a16="http://schemas.microsoft.com/office/drawing/2014/main" id="{61751F1D-32B3-EF78-A0C0-B3DC7F49920C}"/>
              </a:ext>
            </a:extLst>
          </p:cNvPr>
          <p:cNvPicPr>
            <a:picLocks noChangeAspect="1"/>
          </p:cNvPicPr>
          <p:nvPr/>
        </p:nvPicPr>
        <p:blipFill>
          <a:blip r:embed="rId5"/>
          <a:stretch>
            <a:fillRect/>
          </a:stretch>
        </p:blipFill>
        <p:spPr>
          <a:xfrm>
            <a:off x="1847528" y="1938945"/>
            <a:ext cx="3254762" cy="4643017"/>
          </a:xfrm>
          <a:prstGeom prst="rect">
            <a:avLst/>
          </a:prstGeom>
        </p:spPr>
      </p:pic>
      <p:pic>
        <p:nvPicPr>
          <p:cNvPr id="15" name="Picture 14">
            <a:extLst>
              <a:ext uri="{FF2B5EF4-FFF2-40B4-BE49-F238E27FC236}">
                <a16:creationId xmlns:a16="http://schemas.microsoft.com/office/drawing/2014/main" id="{92DE528E-EAA7-A0CA-BDF3-847323163ABC}"/>
              </a:ext>
            </a:extLst>
          </p:cNvPr>
          <p:cNvPicPr>
            <a:picLocks noChangeAspect="1"/>
          </p:cNvPicPr>
          <p:nvPr/>
        </p:nvPicPr>
        <p:blipFill>
          <a:blip r:embed="rId6"/>
          <a:stretch>
            <a:fillRect/>
          </a:stretch>
        </p:blipFill>
        <p:spPr>
          <a:xfrm>
            <a:off x="5386071" y="1959270"/>
            <a:ext cx="3166546" cy="4603220"/>
          </a:xfrm>
          <a:prstGeom prst="rect">
            <a:avLst/>
          </a:prstGeom>
        </p:spPr>
      </p:pic>
      <p:pic>
        <p:nvPicPr>
          <p:cNvPr id="17" name="Picture 16">
            <a:extLst>
              <a:ext uri="{FF2B5EF4-FFF2-40B4-BE49-F238E27FC236}">
                <a16:creationId xmlns:a16="http://schemas.microsoft.com/office/drawing/2014/main" id="{A3D9096C-D249-6755-E3F7-01BB8D814BFC}"/>
              </a:ext>
            </a:extLst>
          </p:cNvPr>
          <p:cNvPicPr>
            <a:picLocks noChangeAspect="1"/>
          </p:cNvPicPr>
          <p:nvPr/>
        </p:nvPicPr>
        <p:blipFill>
          <a:blip r:embed="rId7"/>
          <a:stretch>
            <a:fillRect/>
          </a:stretch>
        </p:blipFill>
        <p:spPr>
          <a:xfrm>
            <a:off x="8552616" y="1938945"/>
            <a:ext cx="3236023" cy="4698172"/>
          </a:xfrm>
          <a:prstGeom prst="rect">
            <a:avLst/>
          </a:prstGeom>
        </p:spPr>
      </p:pic>
    </p:spTree>
    <p:extLst>
      <p:ext uri="{BB962C8B-B14F-4D97-AF65-F5344CB8AC3E}">
        <p14:creationId xmlns:p14="http://schemas.microsoft.com/office/powerpoint/2010/main" val="247618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9AB60-1A7D-4F96-8016-EA9A17BBF2B4}"/>
              </a:ext>
            </a:extLst>
          </p:cNvPr>
          <p:cNvSpPr>
            <a:spLocks noGrp="1"/>
          </p:cNvSpPr>
          <p:nvPr>
            <p:ph type="title"/>
          </p:nvPr>
        </p:nvSpPr>
        <p:spPr/>
        <p:txBody>
          <a:bodyPr>
            <a:normAutofit/>
          </a:bodyPr>
          <a:lstStyle/>
          <a:p>
            <a:pPr algn="l"/>
            <a:endParaRPr lang="en-AU" dirty="0"/>
          </a:p>
        </p:txBody>
      </p:sp>
      <p:sp>
        <p:nvSpPr>
          <p:cNvPr id="3" name="Content Placeholder 2">
            <a:extLst>
              <a:ext uri="{FF2B5EF4-FFF2-40B4-BE49-F238E27FC236}">
                <a16:creationId xmlns:a16="http://schemas.microsoft.com/office/drawing/2014/main" id="{D1945619-B368-43FE-9C5F-4A4377217683}"/>
              </a:ext>
            </a:extLst>
          </p:cNvPr>
          <p:cNvSpPr>
            <a:spLocks noGrp="1"/>
          </p:cNvSpPr>
          <p:nvPr>
            <p:ph idx="1"/>
          </p:nvPr>
        </p:nvSpPr>
        <p:spPr>
          <a:xfrm>
            <a:off x="192076" y="1073066"/>
            <a:ext cx="11664564" cy="5224341"/>
          </a:xfrm>
        </p:spPr>
        <p:txBody>
          <a:bodyPr>
            <a:normAutofit/>
          </a:bodyPr>
          <a:lstStyle/>
          <a:p>
            <a:pPr marL="0" indent="0">
              <a:buNone/>
            </a:pPr>
            <a:r>
              <a:rPr lang="en-AU" sz="1800" dirty="0"/>
              <a:t>	</a:t>
            </a:r>
          </a:p>
          <a:p>
            <a:r>
              <a:rPr lang="en-AU" sz="2800" dirty="0"/>
              <a:t>Governance Risk</a:t>
            </a:r>
          </a:p>
          <a:p>
            <a:pPr lvl="1"/>
            <a:r>
              <a:rPr lang="en-AU" sz="2400" dirty="0"/>
              <a:t>Asset management system not accounting for climate change impacts</a:t>
            </a:r>
          </a:p>
          <a:p>
            <a:r>
              <a:rPr lang="en-AU" sz="2800" dirty="0"/>
              <a:t>Physical Risk</a:t>
            </a:r>
            <a:endParaRPr lang="en-AU" sz="2400" dirty="0"/>
          </a:p>
          <a:p>
            <a:pPr lvl="1"/>
            <a:r>
              <a:rPr lang="en-AU" sz="2400" dirty="0"/>
              <a:t>Extreme heat and rainfall impacting roads</a:t>
            </a:r>
          </a:p>
          <a:p>
            <a:r>
              <a:rPr lang="en-AU" sz="2800" dirty="0"/>
              <a:t>Transitional Risk</a:t>
            </a:r>
          </a:p>
          <a:p>
            <a:pPr lvl="1"/>
            <a:r>
              <a:rPr lang="en-AU" sz="2400" dirty="0"/>
              <a:t>Not looking for alternatives to gas powered </a:t>
            </a:r>
          </a:p>
          <a:p>
            <a:pPr marL="457188" lvl="1" indent="0">
              <a:buNone/>
            </a:pPr>
            <a:r>
              <a:rPr lang="en-AU" sz="2400" dirty="0"/>
              <a:t>   community aquatic facilities </a:t>
            </a:r>
          </a:p>
          <a:p>
            <a:r>
              <a:rPr lang="en-AU" sz="2800" dirty="0"/>
              <a:t>..these can lead to Financial and Liability </a:t>
            </a:r>
          </a:p>
          <a:p>
            <a:pPr marL="0" indent="0">
              <a:buNone/>
            </a:pPr>
            <a:r>
              <a:rPr lang="en-AU" sz="2800" dirty="0"/>
              <a:t>    Risks</a:t>
            </a:r>
          </a:p>
        </p:txBody>
      </p:sp>
      <p:pic>
        <p:nvPicPr>
          <p:cNvPr id="4" name="Content Placeholder 4">
            <a:extLst>
              <a:ext uri="{FF2B5EF4-FFF2-40B4-BE49-F238E27FC236}">
                <a16:creationId xmlns:a16="http://schemas.microsoft.com/office/drawing/2014/main" id="{B93E4BC9-9D5F-644D-E5DD-1CDB9D998B84}"/>
              </a:ext>
            </a:extLst>
          </p:cNvPr>
          <p:cNvPicPr>
            <a:picLocks noChangeAspect="1"/>
          </p:cNvPicPr>
          <p:nvPr/>
        </p:nvPicPr>
        <p:blipFill>
          <a:blip r:embed="rId3"/>
          <a:stretch>
            <a:fillRect/>
          </a:stretch>
        </p:blipFill>
        <p:spPr>
          <a:xfrm>
            <a:off x="7368080" y="3786421"/>
            <a:ext cx="4701844" cy="2776069"/>
          </a:xfrm>
          <a:prstGeom prst="rect">
            <a:avLst/>
          </a:prstGeom>
        </p:spPr>
      </p:pic>
      <p:sp>
        <p:nvSpPr>
          <p:cNvPr id="6" name="TextBox 5">
            <a:extLst>
              <a:ext uri="{FF2B5EF4-FFF2-40B4-BE49-F238E27FC236}">
                <a16:creationId xmlns:a16="http://schemas.microsoft.com/office/drawing/2014/main" id="{3775AEEB-7A76-9D28-DE6D-8F69ED5091AD}"/>
              </a:ext>
            </a:extLst>
          </p:cNvPr>
          <p:cNvSpPr txBox="1"/>
          <p:nvPr/>
        </p:nvSpPr>
        <p:spPr>
          <a:xfrm>
            <a:off x="8603142" y="6193158"/>
            <a:ext cx="3418704" cy="369332"/>
          </a:xfrm>
          <a:prstGeom prst="rect">
            <a:avLst/>
          </a:prstGeom>
          <a:noFill/>
        </p:spPr>
        <p:txBody>
          <a:bodyPr wrap="square" rtlCol="0">
            <a:spAutoFit/>
          </a:bodyPr>
          <a:lstStyle/>
          <a:p>
            <a:r>
              <a:rPr lang="en-AU" dirty="0">
                <a:solidFill>
                  <a:schemeClr val="bg1"/>
                </a:solidFill>
              </a:rPr>
              <a:t>ABC – Olympic Dam Hwy, Jan 2022</a:t>
            </a:r>
          </a:p>
        </p:txBody>
      </p:sp>
    </p:spTree>
    <p:extLst>
      <p:ext uri="{BB962C8B-B14F-4D97-AF65-F5344CB8AC3E}">
        <p14:creationId xmlns:p14="http://schemas.microsoft.com/office/powerpoint/2010/main" val="233478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9AB60-1A7D-4F96-8016-EA9A17BBF2B4}"/>
              </a:ext>
            </a:extLst>
          </p:cNvPr>
          <p:cNvSpPr>
            <a:spLocks noGrp="1"/>
          </p:cNvSpPr>
          <p:nvPr>
            <p:ph type="title"/>
          </p:nvPr>
        </p:nvSpPr>
        <p:spPr/>
        <p:txBody>
          <a:bodyPr>
            <a:normAutofit/>
          </a:bodyPr>
          <a:lstStyle/>
          <a:p>
            <a:pPr algn="l"/>
            <a:r>
              <a:rPr lang="en-AU" dirty="0"/>
              <a:t>2. Should We Be Addressing CCR </a:t>
            </a:r>
          </a:p>
        </p:txBody>
      </p:sp>
      <p:sp>
        <p:nvSpPr>
          <p:cNvPr id="3" name="Content Placeholder 2">
            <a:extLst>
              <a:ext uri="{FF2B5EF4-FFF2-40B4-BE49-F238E27FC236}">
                <a16:creationId xmlns:a16="http://schemas.microsoft.com/office/drawing/2014/main" id="{D1945619-B368-43FE-9C5F-4A4377217683}"/>
              </a:ext>
            </a:extLst>
          </p:cNvPr>
          <p:cNvSpPr>
            <a:spLocks noGrp="1"/>
          </p:cNvSpPr>
          <p:nvPr>
            <p:ph idx="1"/>
          </p:nvPr>
        </p:nvSpPr>
        <p:spPr/>
        <p:txBody>
          <a:bodyPr>
            <a:normAutofit lnSpcReduction="10000"/>
          </a:bodyPr>
          <a:lstStyle/>
          <a:p>
            <a:pPr marL="0" indent="0">
              <a:buNone/>
            </a:pPr>
            <a:r>
              <a:rPr lang="en-AU" sz="2800" dirty="0">
                <a:solidFill>
                  <a:srgbClr val="005F3C"/>
                </a:solidFill>
              </a:rPr>
              <a:t>“Flags” that show we should:</a:t>
            </a:r>
          </a:p>
          <a:p>
            <a:pPr>
              <a:lnSpc>
                <a:spcPct val="110000"/>
              </a:lnSpc>
              <a:spcBef>
                <a:spcPts val="0"/>
              </a:spcBef>
            </a:pPr>
            <a:r>
              <a:rPr lang="en-AU" sz="2400" dirty="0"/>
              <a:t>G20 countries – half of the ASX-200 companies currently disclosing &amp; Commonwealth Government consulting on mandating</a:t>
            </a:r>
          </a:p>
          <a:p>
            <a:pPr>
              <a:lnSpc>
                <a:spcPct val="110000"/>
              </a:lnSpc>
              <a:spcBef>
                <a:spcPts val="0"/>
              </a:spcBef>
            </a:pPr>
            <a:endParaRPr lang="en-AU" sz="2400" dirty="0"/>
          </a:p>
          <a:p>
            <a:pPr>
              <a:lnSpc>
                <a:spcPct val="110000"/>
              </a:lnSpc>
              <a:spcBef>
                <a:spcPts val="0"/>
              </a:spcBef>
            </a:pPr>
            <a:r>
              <a:rPr lang="en-AU" sz="2400" dirty="0"/>
              <a:t>Australian State and Commonwealth </a:t>
            </a:r>
          </a:p>
          <a:p>
            <a:pPr marL="0" indent="0">
              <a:lnSpc>
                <a:spcPct val="110000"/>
              </a:lnSpc>
              <a:spcBef>
                <a:spcPts val="0"/>
              </a:spcBef>
              <a:buNone/>
            </a:pPr>
            <a:r>
              <a:rPr lang="en-AU" sz="2400" dirty="0"/>
              <a:t>    Governments Climate Risk Assessments </a:t>
            </a:r>
          </a:p>
          <a:p>
            <a:pPr>
              <a:lnSpc>
                <a:spcPct val="110000"/>
              </a:lnSpc>
              <a:spcBef>
                <a:spcPts val="0"/>
              </a:spcBef>
            </a:pPr>
            <a:endParaRPr lang="en-AU" sz="2400" dirty="0"/>
          </a:p>
          <a:p>
            <a:pPr>
              <a:lnSpc>
                <a:spcPct val="110000"/>
              </a:lnSpc>
              <a:spcBef>
                <a:spcPts val="0"/>
              </a:spcBef>
            </a:pPr>
            <a:r>
              <a:rPr lang="en-AU" sz="2400" dirty="0"/>
              <a:t>Mutual Liability Scheme</a:t>
            </a:r>
          </a:p>
          <a:p>
            <a:pPr>
              <a:lnSpc>
                <a:spcPct val="110000"/>
              </a:lnSpc>
              <a:spcBef>
                <a:spcPts val="0"/>
              </a:spcBef>
            </a:pPr>
            <a:endParaRPr lang="en-AU" sz="2400" dirty="0"/>
          </a:p>
          <a:p>
            <a:pPr>
              <a:lnSpc>
                <a:spcPct val="110000"/>
              </a:lnSpc>
              <a:spcBef>
                <a:spcPts val="0"/>
              </a:spcBef>
            </a:pPr>
            <a:r>
              <a:rPr lang="en-AU" sz="2400" dirty="0"/>
              <a:t>Litigation – Bushfire survivors, Floods, </a:t>
            </a:r>
          </a:p>
          <a:p>
            <a:pPr marL="0" indent="0">
              <a:lnSpc>
                <a:spcPct val="110000"/>
              </a:lnSpc>
              <a:spcBef>
                <a:spcPts val="0"/>
              </a:spcBef>
              <a:buNone/>
            </a:pPr>
            <a:r>
              <a:rPr lang="en-AU" sz="2400" dirty="0"/>
              <a:t>    Superannuation funds</a:t>
            </a:r>
          </a:p>
          <a:p>
            <a:pPr>
              <a:lnSpc>
                <a:spcPct val="110000"/>
              </a:lnSpc>
              <a:spcBef>
                <a:spcPts val="0"/>
              </a:spcBef>
            </a:pPr>
            <a:endParaRPr lang="en-AU" sz="2400" dirty="0"/>
          </a:p>
          <a:p>
            <a:pPr>
              <a:lnSpc>
                <a:spcPct val="110000"/>
              </a:lnSpc>
              <a:spcBef>
                <a:spcPts val="0"/>
              </a:spcBef>
            </a:pPr>
            <a:endParaRPr lang="en-AU" sz="2400" dirty="0"/>
          </a:p>
        </p:txBody>
      </p:sp>
      <p:pic>
        <p:nvPicPr>
          <p:cNvPr id="9" name="Picture 8">
            <a:extLst>
              <a:ext uri="{FF2B5EF4-FFF2-40B4-BE49-F238E27FC236}">
                <a16:creationId xmlns:a16="http://schemas.microsoft.com/office/drawing/2014/main" id="{86ADD561-6505-1989-C95D-81C3233907E1}"/>
              </a:ext>
            </a:extLst>
          </p:cNvPr>
          <p:cNvPicPr>
            <a:picLocks noChangeAspect="1"/>
          </p:cNvPicPr>
          <p:nvPr/>
        </p:nvPicPr>
        <p:blipFill>
          <a:blip r:embed="rId3"/>
          <a:stretch>
            <a:fillRect/>
          </a:stretch>
        </p:blipFill>
        <p:spPr>
          <a:xfrm>
            <a:off x="6600056" y="2852936"/>
            <a:ext cx="3011628" cy="3487752"/>
          </a:xfrm>
          <a:prstGeom prst="rect">
            <a:avLst/>
          </a:prstGeom>
        </p:spPr>
      </p:pic>
      <p:pic>
        <p:nvPicPr>
          <p:cNvPr id="7" name="Picture 6">
            <a:extLst>
              <a:ext uri="{FF2B5EF4-FFF2-40B4-BE49-F238E27FC236}">
                <a16:creationId xmlns:a16="http://schemas.microsoft.com/office/drawing/2014/main" id="{F9F0FE64-FF03-A114-158E-B9FFAE253563}"/>
              </a:ext>
            </a:extLst>
          </p:cNvPr>
          <p:cNvPicPr>
            <a:picLocks noChangeAspect="1"/>
          </p:cNvPicPr>
          <p:nvPr/>
        </p:nvPicPr>
        <p:blipFill rotWithShape="1">
          <a:blip r:embed="rId4"/>
          <a:srcRect r="12805"/>
          <a:stretch/>
        </p:blipFill>
        <p:spPr>
          <a:xfrm>
            <a:off x="6816080" y="3025715"/>
            <a:ext cx="4032448" cy="3648840"/>
          </a:xfrm>
          <a:prstGeom prst="rect">
            <a:avLst/>
          </a:prstGeom>
        </p:spPr>
      </p:pic>
      <p:pic>
        <p:nvPicPr>
          <p:cNvPr id="11" name="Picture 10">
            <a:extLst>
              <a:ext uri="{FF2B5EF4-FFF2-40B4-BE49-F238E27FC236}">
                <a16:creationId xmlns:a16="http://schemas.microsoft.com/office/drawing/2014/main" id="{9C95FEA2-F9F2-3363-57CF-78892742207A}"/>
              </a:ext>
            </a:extLst>
          </p:cNvPr>
          <p:cNvPicPr>
            <a:picLocks noChangeAspect="1"/>
          </p:cNvPicPr>
          <p:nvPr/>
        </p:nvPicPr>
        <p:blipFill rotWithShape="1">
          <a:blip r:embed="rId5"/>
          <a:srcRect r="12333"/>
          <a:stretch/>
        </p:blipFill>
        <p:spPr>
          <a:xfrm>
            <a:off x="7615786" y="3185994"/>
            <a:ext cx="4298308" cy="3529037"/>
          </a:xfrm>
          <a:prstGeom prst="rect">
            <a:avLst/>
          </a:prstGeom>
        </p:spPr>
      </p:pic>
    </p:spTree>
    <p:extLst>
      <p:ext uri="{BB962C8B-B14F-4D97-AF65-F5344CB8AC3E}">
        <p14:creationId xmlns:p14="http://schemas.microsoft.com/office/powerpoint/2010/main" val="276057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9AB60-1A7D-4F96-8016-EA9A17BBF2B4}"/>
              </a:ext>
            </a:extLst>
          </p:cNvPr>
          <p:cNvSpPr>
            <a:spLocks noGrp="1"/>
          </p:cNvSpPr>
          <p:nvPr>
            <p:ph type="title"/>
          </p:nvPr>
        </p:nvSpPr>
        <p:spPr>
          <a:xfrm>
            <a:off x="188780" y="40902"/>
            <a:ext cx="10972800" cy="1190104"/>
          </a:xfrm>
        </p:spPr>
        <p:txBody>
          <a:bodyPr>
            <a:normAutofit/>
          </a:bodyPr>
          <a:lstStyle/>
          <a:p>
            <a:pPr algn="l"/>
            <a:r>
              <a:rPr lang="en-AU" dirty="0"/>
              <a:t>3. CoA Approach to Climate Change Risk </a:t>
            </a:r>
          </a:p>
        </p:txBody>
      </p:sp>
      <p:sp>
        <p:nvSpPr>
          <p:cNvPr id="3" name="Content Placeholder 2">
            <a:extLst>
              <a:ext uri="{FF2B5EF4-FFF2-40B4-BE49-F238E27FC236}">
                <a16:creationId xmlns:a16="http://schemas.microsoft.com/office/drawing/2014/main" id="{D1945619-B368-43FE-9C5F-4A4377217683}"/>
              </a:ext>
            </a:extLst>
          </p:cNvPr>
          <p:cNvSpPr>
            <a:spLocks noGrp="1"/>
          </p:cNvSpPr>
          <p:nvPr>
            <p:ph idx="1"/>
          </p:nvPr>
        </p:nvSpPr>
        <p:spPr>
          <a:xfrm>
            <a:off x="187199" y="1448780"/>
            <a:ext cx="9215123" cy="2988332"/>
          </a:xfrm>
        </p:spPr>
        <p:txBody>
          <a:bodyPr>
            <a:normAutofit/>
          </a:bodyPr>
          <a:lstStyle/>
          <a:p>
            <a:r>
              <a:rPr lang="en-AU" sz="3000" dirty="0"/>
              <a:t>2018</a:t>
            </a:r>
          </a:p>
          <a:p>
            <a:pPr lvl="1"/>
            <a:r>
              <a:rPr lang="en-AU" sz="3000" dirty="0">
                <a:solidFill>
                  <a:srgbClr val="4E9D2D"/>
                </a:solidFill>
              </a:rPr>
              <a:t>capacity building</a:t>
            </a:r>
          </a:p>
          <a:p>
            <a:pPr lvl="1"/>
            <a:r>
              <a:rPr lang="en-AU" sz="3000" dirty="0">
                <a:solidFill>
                  <a:srgbClr val="4E9D2D"/>
                </a:solidFill>
              </a:rPr>
              <a:t>added to Strategic Risk &amp; Opportunity Register</a:t>
            </a:r>
          </a:p>
          <a:p>
            <a:endParaRPr lang="en-AU" sz="900" dirty="0"/>
          </a:p>
          <a:p>
            <a:r>
              <a:rPr lang="en-AU" sz="3000" dirty="0"/>
              <a:t>2019/20</a:t>
            </a:r>
          </a:p>
          <a:p>
            <a:pPr lvl="1"/>
            <a:r>
              <a:rPr lang="en-AU" sz="3000" dirty="0">
                <a:solidFill>
                  <a:srgbClr val="4E9D2D"/>
                </a:solidFill>
              </a:rPr>
              <a:t>Assessment</a:t>
            </a:r>
          </a:p>
          <a:p>
            <a:endParaRPr lang="en-AU" sz="3000" dirty="0"/>
          </a:p>
          <a:p>
            <a:endParaRPr lang="en-AU" dirty="0"/>
          </a:p>
        </p:txBody>
      </p:sp>
      <p:pic>
        <p:nvPicPr>
          <p:cNvPr id="7" name="Content Placeholder 4">
            <a:extLst>
              <a:ext uri="{FF2B5EF4-FFF2-40B4-BE49-F238E27FC236}">
                <a16:creationId xmlns:a16="http://schemas.microsoft.com/office/drawing/2014/main" id="{9F46887B-57D6-E361-2C76-241FF29DAE38}"/>
              </a:ext>
            </a:extLst>
          </p:cNvPr>
          <p:cNvPicPr>
            <a:picLocks noChangeAspect="1"/>
          </p:cNvPicPr>
          <p:nvPr/>
        </p:nvPicPr>
        <p:blipFill>
          <a:blip r:embed="rId3"/>
          <a:stretch>
            <a:fillRect/>
          </a:stretch>
        </p:blipFill>
        <p:spPr>
          <a:xfrm>
            <a:off x="3668546" y="4529094"/>
            <a:ext cx="8523454" cy="2322258"/>
          </a:xfrm>
          <a:prstGeom prst="rect">
            <a:avLst/>
          </a:prstGeom>
        </p:spPr>
      </p:pic>
      <p:pic>
        <p:nvPicPr>
          <p:cNvPr id="4" name="Content Placeholder 3">
            <a:extLst>
              <a:ext uri="{FF2B5EF4-FFF2-40B4-BE49-F238E27FC236}">
                <a16:creationId xmlns:a16="http://schemas.microsoft.com/office/drawing/2014/main" id="{75D8C255-74C9-A5D2-7A1D-B2987FD1F75B}"/>
              </a:ext>
            </a:extLst>
          </p:cNvPr>
          <p:cNvPicPr>
            <a:picLocks/>
          </p:cNvPicPr>
          <p:nvPr/>
        </p:nvPicPr>
        <p:blipFill>
          <a:blip r:embed="rId4">
            <a:extLst>
              <a:ext uri="{28A0092B-C50C-407E-A947-70E740481C1C}">
                <a14:useLocalDpi xmlns:a14="http://schemas.microsoft.com/office/drawing/2010/main" val="0"/>
              </a:ext>
            </a:extLst>
          </a:blip>
          <a:stretch>
            <a:fillRect/>
          </a:stretch>
        </p:blipFill>
        <p:spPr bwMode="auto">
          <a:xfrm>
            <a:off x="11453" y="4581128"/>
            <a:ext cx="3657093" cy="1728192"/>
          </a:xfrm>
          <a:prstGeom prst="rect">
            <a:avLst/>
          </a:prstGeom>
          <a:noFill/>
          <a:ln>
            <a:solidFill>
              <a:schemeClr val="bg1">
                <a:lumMod val="85000"/>
              </a:schemeClr>
            </a:solidFill>
          </a:ln>
        </p:spPr>
      </p:pic>
      <p:pic>
        <p:nvPicPr>
          <p:cNvPr id="8" name="Picture 7">
            <a:extLst>
              <a:ext uri="{FF2B5EF4-FFF2-40B4-BE49-F238E27FC236}">
                <a16:creationId xmlns:a16="http://schemas.microsoft.com/office/drawing/2014/main" id="{45333F9E-B5C0-E1B1-BA16-AE6943029946}"/>
              </a:ext>
            </a:extLst>
          </p:cNvPr>
          <p:cNvPicPr>
            <a:picLocks noChangeAspect="1"/>
          </p:cNvPicPr>
          <p:nvPr/>
        </p:nvPicPr>
        <p:blipFill>
          <a:blip r:embed="rId5"/>
          <a:stretch>
            <a:fillRect/>
          </a:stretch>
        </p:blipFill>
        <p:spPr>
          <a:xfrm>
            <a:off x="9192344" y="2456638"/>
            <a:ext cx="2410797" cy="2052482"/>
          </a:xfrm>
          <a:prstGeom prst="rect">
            <a:avLst/>
          </a:prstGeom>
          <a:ln>
            <a:solidFill>
              <a:schemeClr val="bg1">
                <a:lumMod val="85000"/>
              </a:schemeClr>
            </a:solidFill>
          </a:ln>
        </p:spPr>
      </p:pic>
    </p:spTree>
    <p:extLst>
      <p:ext uri="{BB962C8B-B14F-4D97-AF65-F5344CB8AC3E}">
        <p14:creationId xmlns:p14="http://schemas.microsoft.com/office/powerpoint/2010/main" val="75990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0A2D0B9-A9E5-50CC-DC41-530A680D7AAC}"/>
              </a:ext>
            </a:extLst>
          </p:cNvPr>
          <p:cNvSpPr>
            <a:spLocks noGrp="1"/>
          </p:cNvSpPr>
          <p:nvPr>
            <p:ph type="pic" sz="quarter" idx="14"/>
          </p:nvPr>
        </p:nvSpPr>
        <p:spPr/>
      </p:sp>
      <p:pic>
        <p:nvPicPr>
          <p:cNvPr id="8" name="Picture 7">
            <a:extLst>
              <a:ext uri="{FF2B5EF4-FFF2-40B4-BE49-F238E27FC236}">
                <a16:creationId xmlns:a16="http://schemas.microsoft.com/office/drawing/2014/main" id="{9957993D-F0CA-24A4-9FAC-01C34309163B}"/>
              </a:ext>
            </a:extLst>
          </p:cNvPr>
          <p:cNvPicPr>
            <a:picLocks noChangeAspect="1"/>
          </p:cNvPicPr>
          <p:nvPr/>
        </p:nvPicPr>
        <p:blipFill>
          <a:blip r:embed="rId3"/>
          <a:stretch>
            <a:fillRect/>
          </a:stretch>
        </p:blipFill>
        <p:spPr>
          <a:xfrm>
            <a:off x="263352" y="44624"/>
            <a:ext cx="7704856" cy="10449777"/>
          </a:xfrm>
          <a:prstGeom prst="rect">
            <a:avLst/>
          </a:prstGeom>
        </p:spPr>
      </p:pic>
      <p:pic>
        <p:nvPicPr>
          <p:cNvPr id="9" name="Picture 8">
            <a:extLst>
              <a:ext uri="{FF2B5EF4-FFF2-40B4-BE49-F238E27FC236}">
                <a16:creationId xmlns:a16="http://schemas.microsoft.com/office/drawing/2014/main" id="{974AE6E9-08B5-243D-3D81-F0B8888001E0}"/>
              </a:ext>
            </a:extLst>
          </p:cNvPr>
          <p:cNvPicPr>
            <a:picLocks noChangeAspect="1"/>
          </p:cNvPicPr>
          <p:nvPr/>
        </p:nvPicPr>
        <p:blipFill>
          <a:blip r:embed="rId4"/>
          <a:stretch>
            <a:fillRect/>
          </a:stretch>
        </p:blipFill>
        <p:spPr>
          <a:xfrm>
            <a:off x="4437747" y="134891"/>
            <a:ext cx="7596844" cy="8140082"/>
          </a:xfrm>
          <a:prstGeom prst="rect">
            <a:avLst/>
          </a:prstGeom>
          <a:ln>
            <a:solidFill>
              <a:srgbClr val="FFC000"/>
            </a:solidFill>
          </a:ln>
        </p:spPr>
      </p:pic>
    </p:spTree>
    <p:extLst>
      <p:ext uri="{BB962C8B-B14F-4D97-AF65-F5344CB8AC3E}">
        <p14:creationId xmlns:p14="http://schemas.microsoft.com/office/powerpoint/2010/main" val="25802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76026A5-B04B-310F-33B3-412A29264194}"/>
              </a:ext>
            </a:extLst>
          </p:cNvPr>
          <p:cNvSpPr>
            <a:spLocks noGrp="1"/>
          </p:cNvSpPr>
          <p:nvPr>
            <p:ph type="title"/>
          </p:nvPr>
        </p:nvSpPr>
        <p:spPr>
          <a:xfrm>
            <a:off x="191344" y="225411"/>
            <a:ext cx="10972800" cy="1143000"/>
          </a:xfrm>
        </p:spPr>
        <p:txBody>
          <a:bodyPr>
            <a:normAutofit/>
          </a:bodyPr>
          <a:lstStyle/>
          <a:p>
            <a:pPr marL="271463" indent="-271463" algn="l">
              <a:buFont typeface="Arial" panose="020B0604020202020204" pitchFamily="34" charset="0"/>
              <a:buChar char="•"/>
            </a:pPr>
            <a:r>
              <a:rPr lang="en-US" sz="3000" dirty="0"/>
              <a:t>2020/21 </a:t>
            </a:r>
            <a:br>
              <a:rPr lang="en-US" sz="3000" dirty="0"/>
            </a:br>
            <a:r>
              <a:rPr lang="en-US" sz="3000" dirty="0"/>
              <a:t>- Adaptation Action Planning</a:t>
            </a:r>
          </a:p>
        </p:txBody>
      </p:sp>
      <p:pic>
        <p:nvPicPr>
          <p:cNvPr id="4" name="Picture 3">
            <a:extLst>
              <a:ext uri="{FF2B5EF4-FFF2-40B4-BE49-F238E27FC236}">
                <a16:creationId xmlns:a16="http://schemas.microsoft.com/office/drawing/2014/main" id="{36250A1A-71BE-7DE1-46DF-42D336D0AF64}"/>
              </a:ext>
            </a:extLst>
          </p:cNvPr>
          <p:cNvPicPr>
            <a:picLocks noChangeAspect="1"/>
          </p:cNvPicPr>
          <p:nvPr/>
        </p:nvPicPr>
        <p:blipFill>
          <a:blip r:embed="rId3"/>
          <a:stretch>
            <a:fillRect/>
          </a:stretch>
        </p:blipFill>
        <p:spPr>
          <a:xfrm>
            <a:off x="7355051" y="1484784"/>
            <a:ext cx="901189" cy="4090418"/>
          </a:xfrm>
          <a:prstGeom prst="rect">
            <a:avLst/>
          </a:prstGeom>
        </p:spPr>
      </p:pic>
      <p:sp>
        <p:nvSpPr>
          <p:cNvPr id="17" name="Content Placeholder 2">
            <a:extLst>
              <a:ext uri="{FF2B5EF4-FFF2-40B4-BE49-F238E27FC236}">
                <a16:creationId xmlns:a16="http://schemas.microsoft.com/office/drawing/2014/main" id="{D714F030-0EA6-A4F9-BF32-6ED636766E35}"/>
              </a:ext>
            </a:extLst>
          </p:cNvPr>
          <p:cNvSpPr txBox="1">
            <a:spLocks/>
          </p:cNvSpPr>
          <p:nvPr/>
        </p:nvSpPr>
        <p:spPr>
          <a:xfrm>
            <a:off x="922410" y="1368411"/>
            <a:ext cx="6757766" cy="4525963"/>
          </a:xfrm>
          <a:prstGeom prst="rect">
            <a:avLst/>
          </a:prstGeom>
        </p:spPr>
        <p:txBody>
          <a:bodyPr vert="horz" lIns="91440" tIns="45720" rIns="91440" bIns="45720" rtlCol="0">
            <a:normAutofit/>
          </a:bodyPr>
          <a:lstStyle>
            <a:lvl1pPr marL="342891" indent="-342891" algn="l" defTabSz="914377" rtl="0" eaLnBrk="1" latinLnBrk="0" hangingPunct="1">
              <a:spcBef>
                <a:spcPct val="20000"/>
              </a:spcBef>
              <a:buFont typeface="Arial" panose="020B0604020202020204" pitchFamily="34" charset="0"/>
              <a:buChar char="•"/>
              <a:defRPr sz="3200" kern="1200">
                <a:solidFill>
                  <a:srgbClr val="4E9D2D"/>
                </a:solidFill>
                <a:latin typeface="Arial" panose="020B0604020202020204" pitchFamily="34" charset="0"/>
                <a:ea typeface="+mn-ea"/>
                <a:cs typeface="Arial" panose="020B0604020202020204" pitchFamily="34" charset="0"/>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AU" sz="2800" dirty="0">
                <a:solidFill>
                  <a:schemeClr val="tx1"/>
                </a:solidFill>
              </a:rPr>
              <a:t>Multidisciplinary Steering Group</a:t>
            </a:r>
          </a:p>
          <a:p>
            <a:pPr>
              <a:buFont typeface="Arial" panose="020B0604020202020204" pitchFamily="34" charset="0"/>
              <a:buChar char="‒"/>
            </a:pPr>
            <a:r>
              <a:rPr lang="en-AU" sz="2800" dirty="0">
                <a:solidFill>
                  <a:schemeClr val="tx1"/>
                </a:solidFill>
              </a:rPr>
              <a:t>ID the highest risks – grouped these into key areas of decision making</a:t>
            </a:r>
          </a:p>
          <a:p>
            <a:pPr>
              <a:buFont typeface="Arial" panose="020B0604020202020204" pitchFamily="34" charset="0"/>
              <a:buChar char="‒"/>
            </a:pPr>
            <a:r>
              <a:rPr lang="en-AU" sz="2800" dirty="0">
                <a:solidFill>
                  <a:schemeClr val="tx1"/>
                </a:solidFill>
              </a:rPr>
              <a:t>8 multidisciplinary staff focus groups</a:t>
            </a:r>
          </a:p>
          <a:p>
            <a:pPr>
              <a:buFont typeface="Arial" panose="020B0604020202020204" pitchFamily="34" charset="0"/>
              <a:buChar char="‒"/>
            </a:pPr>
            <a:r>
              <a:rPr lang="en-AU" sz="2800" dirty="0">
                <a:solidFill>
                  <a:schemeClr val="tx1"/>
                </a:solidFill>
              </a:rPr>
              <a:t>ELT workshop</a:t>
            </a:r>
          </a:p>
          <a:p>
            <a:pPr>
              <a:buFont typeface="Arial" panose="020B0604020202020204" pitchFamily="34" charset="0"/>
              <a:buChar char="‒"/>
            </a:pPr>
            <a:r>
              <a:rPr lang="en-AU" sz="2800" dirty="0">
                <a:solidFill>
                  <a:schemeClr val="tx1"/>
                </a:solidFill>
              </a:rPr>
              <a:t>Multi-criteria assessment of actions based on capacity, budget and timing </a:t>
            </a:r>
          </a:p>
          <a:p>
            <a:pPr>
              <a:buFont typeface="Arial" panose="020B0604020202020204" pitchFamily="34" charset="0"/>
              <a:buChar char="‒"/>
            </a:pPr>
            <a:r>
              <a:rPr lang="en-AU" sz="2800" dirty="0">
                <a:solidFill>
                  <a:schemeClr val="tx1"/>
                </a:solidFill>
              </a:rPr>
              <a:t>Adopted by Council Dec 2021</a:t>
            </a:r>
          </a:p>
        </p:txBody>
      </p:sp>
      <p:pic>
        <p:nvPicPr>
          <p:cNvPr id="12" name="Content Placeholder 11">
            <a:extLst>
              <a:ext uri="{FF2B5EF4-FFF2-40B4-BE49-F238E27FC236}">
                <a16:creationId xmlns:a16="http://schemas.microsoft.com/office/drawing/2014/main" id="{6CB985EC-70D9-00A3-0545-84249C5356BE}"/>
              </a:ext>
            </a:extLst>
          </p:cNvPr>
          <p:cNvPicPr>
            <a:picLocks noGrp="1" noChangeAspect="1"/>
          </p:cNvPicPr>
          <p:nvPr>
            <p:ph idx="1"/>
          </p:nvPr>
        </p:nvPicPr>
        <p:blipFill>
          <a:blip r:embed="rId4"/>
          <a:stretch>
            <a:fillRect/>
          </a:stretch>
        </p:blipFill>
        <p:spPr>
          <a:xfrm>
            <a:off x="7464152" y="1717530"/>
            <a:ext cx="4286581" cy="2797558"/>
          </a:xfrm>
          <a:ln w="12700">
            <a:solidFill>
              <a:schemeClr val="tx1">
                <a:lumMod val="50000"/>
                <a:lumOff val="50000"/>
              </a:schemeClr>
            </a:solidFill>
          </a:ln>
        </p:spPr>
      </p:pic>
      <p:pic>
        <p:nvPicPr>
          <p:cNvPr id="18" name="Picture 17">
            <a:extLst>
              <a:ext uri="{FF2B5EF4-FFF2-40B4-BE49-F238E27FC236}">
                <a16:creationId xmlns:a16="http://schemas.microsoft.com/office/drawing/2014/main" id="{8117D56A-E1DE-C323-9942-D015576B0626}"/>
              </a:ext>
            </a:extLst>
          </p:cNvPr>
          <p:cNvPicPr>
            <a:picLocks noChangeAspect="1"/>
          </p:cNvPicPr>
          <p:nvPr/>
        </p:nvPicPr>
        <p:blipFill>
          <a:blip r:embed="rId5"/>
          <a:stretch>
            <a:fillRect/>
          </a:stretch>
        </p:blipFill>
        <p:spPr>
          <a:xfrm>
            <a:off x="7680176" y="2436755"/>
            <a:ext cx="4248472" cy="2360397"/>
          </a:xfrm>
          <a:prstGeom prst="rect">
            <a:avLst/>
          </a:prstGeom>
        </p:spPr>
      </p:pic>
      <p:pic>
        <p:nvPicPr>
          <p:cNvPr id="19" name="Content Placeholder 3">
            <a:extLst>
              <a:ext uri="{FF2B5EF4-FFF2-40B4-BE49-F238E27FC236}">
                <a16:creationId xmlns:a16="http://schemas.microsoft.com/office/drawing/2014/main" id="{53399277-8C20-C7A3-21BB-D52066C0B992}"/>
              </a:ext>
            </a:extLst>
          </p:cNvPr>
          <p:cNvPicPr>
            <a:picLocks noChangeAspect="1"/>
          </p:cNvPicPr>
          <p:nvPr/>
        </p:nvPicPr>
        <p:blipFill>
          <a:blip r:embed="rId6"/>
          <a:stretch>
            <a:fillRect/>
          </a:stretch>
        </p:blipFill>
        <p:spPr>
          <a:xfrm>
            <a:off x="8472264" y="3258003"/>
            <a:ext cx="2153253" cy="3078297"/>
          </a:xfrm>
          <a:prstGeom prst="rect">
            <a:avLst/>
          </a:prstGeom>
          <a:ln w="12700">
            <a:solidFill>
              <a:schemeClr val="tx1">
                <a:lumMod val="50000"/>
                <a:lumOff val="50000"/>
              </a:schemeClr>
            </a:solidFill>
          </a:ln>
        </p:spPr>
      </p:pic>
    </p:spTree>
    <p:extLst>
      <p:ext uri="{BB962C8B-B14F-4D97-AF65-F5344CB8AC3E}">
        <p14:creationId xmlns:p14="http://schemas.microsoft.com/office/powerpoint/2010/main" val="122890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1A0150E-AFFD-037E-3BDD-D4FAEFB0A1FE}"/>
              </a:ext>
            </a:extLst>
          </p:cNvPr>
          <p:cNvSpPr>
            <a:spLocks noGrp="1"/>
          </p:cNvSpPr>
          <p:nvPr>
            <p:ph type="title"/>
          </p:nvPr>
        </p:nvSpPr>
        <p:spPr>
          <a:xfrm>
            <a:off x="191344" y="188640"/>
            <a:ext cx="11449272" cy="1143000"/>
          </a:xfrm>
        </p:spPr>
        <p:txBody>
          <a:bodyPr>
            <a:normAutofit/>
          </a:bodyPr>
          <a:lstStyle/>
          <a:p>
            <a:pPr marL="571500" indent="-571500" algn="l">
              <a:buFont typeface="Arial" panose="020B0604020202020204" pitchFamily="34" charset="0"/>
              <a:buChar char="•"/>
            </a:pPr>
            <a:r>
              <a:rPr lang="en-AU" dirty="0"/>
              <a:t>2022 &gt; – Implementation</a:t>
            </a:r>
          </a:p>
        </p:txBody>
      </p:sp>
      <p:pic>
        <p:nvPicPr>
          <p:cNvPr id="4" name="Content Placeholder 3">
            <a:extLst>
              <a:ext uri="{FF2B5EF4-FFF2-40B4-BE49-F238E27FC236}">
                <a16:creationId xmlns:a16="http://schemas.microsoft.com/office/drawing/2014/main" id="{7649C485-BF49-37E7-C50B-2EE32C8B95F8}"/>
              </a:ext>
            </a:extLst>
          </p:cNvPr>
          <p:cNvPicPr>
            <a:picLocks noGrp="1" noChangeAspect="1"/>
          </p:cNvPicPr>
          <p:nvPr>
            <p:ph idx="1"/>
          </p:nvPr>
        </p:nvPicPr>
        <p:blipFill>
          <a:blip r:embed="rId3"/>
          <a:stretch>
            <a:fillRect/>
          </a:stretch>
        </p:blipFill>
        <p:spPr>
          <a:xfrm>
            <a:off x="162558" y="1417638"/>
            <a:ext cx="4249280" cy="2554445"/>
          </a:xfrm>
          <a:prstGeom prst="rect">
            <a:avLst/>
          </a:prstGeom>
        </p:spPr>
      </p:pic>
      <p:pic>
        <p:nvPicPr>
          <p:cNvPr id="5" name="Picture 4">
            <a:extLst>
              <a:ext uri="{FF2B5EF4-FFF2-40B4-BE49-F238E27FC236}">
                <a16:creationId xmlns:a16="http://schemas.microsoft.com/office/drawing/2014/main" id="{CB1EF4C2-0DF3-54A1-4775-D3A65BDC2F10}"/>
              </a:ext>
            </a:extLst>
          </p:cNvPr>
          <p:cNvPicPr>
            <a:picLocks noChangeAspect="1"/>
          </p:cNvPicPr>
          <p:nvPr/>
        </p:nvPicPr>
        <p:blipFill>
          <a:blip r:embed="rId4"/>
          <a:stretch>
            <a:fillRect/>
          </a:stretch>
        </p:blipFill>
        <p:spPr>
          <a:xfrm>
            <a:off x="4680146" y="1391273"/>
            <a:ext cx="2482490" cy="2554445"/>
          </a:xfrm>
          <a:prstGeom prst="rect">
            <a:avLst/>
          </a:prstGeom>
        </p:spPr>
      </p:pic>
      <p:pic>
        <p:nvPicPr>
          <p:cNvPr id="6" name="Picture 5">
            <a:extLst>
              <a:ext uri="{FF2B5EF4-FFF2-40B4-BE49-F238E27FC236}">
                <a16:creationId xmlns:a16="http://schemas.microsoft.com/office/drawing/2014/main" id="{CAD2C4B6-B948-CAD1-8015-D3889263D634}"/>
              </a:ext>
            </a:extLst>
          </p:cNvPr>
          <p:cNvPicPr>
            <a:picLocks noChangeAspect="1"/>
          </p:cNvPicPr>
          <p:nvPr/>
        </p:nvPicPr>
        <p:blipFill>
          <a:blip r:embed="rId5"/>
          <a:stretch>
            <a:fillRect/>
          </a:stretch>
        </p:blipFill>
        <p:spPr>
          <a:xfrm>
            <a:off x="6582468" y="4177736"/>
            <a:ext cx="4243425" cy="2005041"/>
          </a:xfrm>
          <a:prstGeom prst="rect">
            <a:avLst/>
          </a:prstGeom>
        </p:spPr>
      </p:pic>
      <p:pic>
        <p:nvPicPr>
          <p:cNvPr id="1026" name="Picture 2">
            <a:extLst>
              <a:ext uri="{FF2B5EF4-FFF2-40B4-BE49-F238E27FC236}">
                <a16:creationId xmlns:a16="http://schemas.microsoft.com/office/drawing/2014/main" id="{0C1E09A2-5613-F20A-2BA1-327217470B5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295" y="4177736"/>
            <a:ext cx="3088745" cy="20050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up of a cat&#10;&#10;Description automatically generated with low confidence">
            <a:extLst>
              <a:ext uri="{FF2B5EF4-FFF2-40B4-BE49-F238E27FC236}">
                <a16:creationId xmlns:a16="http://schemas.microsoft.com/office/drawing/2014/main" id="{12164239-DBBE-C31B-8EB7-C794E18110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7387526" y="1408548"/>
            <a:ext cx="3372544" cy="2529408"/>
          </a:xfrm>
          <a:prstGeom prst="rect">
            <a:avLst/>
          </a:prstGeom>
        </p:spPr>
      </p:pic>
      <p:pic>
        <p:nvPicPr>
          <p:cNvPr id="10" name="Picture 9">
            <a:extLst>
              <a:ext uri="{FF2B5EF4-FFF2-40B4-BE49-F238E27FC236}">
                <a16:creationId xmlns:a16="http://schemas.microsoft.com/office/drawing/2014/main" id="{9A8C1934-7AC0-ED9C-6785-7CFB0DEEA235}"/>
              </a:ext>
            </a:extLst>
          </p:cNvPr>
          <p:cNvPicPr>
            <a:picLocks noChangeAspect="1"/>
          </p:cNvPicPr>
          <p:nvPr/>
        </p:nvPicPr>
        <p:blipFill>
          <a:blip r:embed="rId8"/>
          <a:stretch>
            <a:fillRect/>
          </a:stretch>
        </p:blipFill>
        <p:spPr>
          <a:xfrm>
            <a:off x="3359696" y="4164832"/>
            <a:ext cx="3088746" cy="2017945"/>
          </a:xfrm>
          <a:prstGeom prst="rect">
            <a:avLst/>
          </a:prstGeom>
          <a:noFill/>
          <a:ln>
            <a:solidFill>
              <a:schemeClr val="bg1">
                <a:lumMod val="75000"/>
              </a:schemeClr>
            </a:solidFill>
          </a:ln>
        </p:spPr>
      </p:pic>
    </p:spTree>
    <p:extLst>
      <p:ext uri="{BB962C8B-B14F-4D97-AF65-F5344CB8AC3E}">
        <p14:creationId xmlns:p14="http://schemas.microsoft.com/office/powerpoint/2010/main" val="2336781825"/>
      </p:ext>
    </p:extLst>
  </p:cSld>
  <p:clrMapOvr>
    <a:masterClrMapping/>
  </p:clrMapOvr>
</p:sld>
</file>

<file path=ppt/theme/theme1.xml><?xml version="1.0" encoding="utf-8"?>
<a:theme xmlns:a="http://schemas.openxmlformats.org/drawingml/2006/main" name="Custom Desig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vironmental Leadership 16x9 Template.pptx" id="{91474F75-B870-4B1E-AE99-C1D21B067BB0}" vid="{75914BEB-125D-4873-B858-EB04A41066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66a77b0-1365-4a23-bfa1-53a051dce7f7">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5C99AB4163C074683241C0831DF556B" ma:contentTypeVersion="11" ma:contentTypeDescription="Create a new document." ma:contentTypeScope="" ma:versionID="00e3dccf158b5500000882f8455af5ae">
  <xsd:schema xmlns:xsd="http://www.w3.org/2001/XMLSchema" xmlns:xs="http://www.w3.org/2001/XMLSchema" xmlns:p="http://schemas.microsoft.com/office/2006/metadata/properties" xmlns:ns2="7d7a42e1-393c-48ae-a90e-e708e5b4545e" xmlns:ns3="c66a77b0-1365-4a23-bfa1-53a051dce7f7" targetNamespace="http://schemas.microsoft.com/office/2006/metadata/properties" ma:root="true" ma:fieldsID="4c6518597579278518fc3365a56b245e" ns2:_="" ns3:_="">
    <xsd:import namespace="7d7a42e1-393c-48ae-a90e-e708e5b4545e"/>
    <xsd:import namespace="c66a77b0-1365-4a23-bfa1-53a051dce7f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7a42e1-393c-48ae-a90e-e708e5b454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6a77b0-1365-4a23-bfa1-53a051dce7f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C1F942-318A-4C12-9506-993A44919BF6}">
  <ds:schemaRefs>
    <ds:schemaRef ds:uri="http://schemas.microsoft.com/office/2006/documentManagement/types"/>
    <ds:schemaRef ds:uri="http://purl.org/dc/dcmitype/"/>
    <ds:schemaRef ds:uri="http://schemas.microsoft.com/office/2006/metadata/properties"/>
    <ds:schemaRef ds:uri="http://purl.org/dc/terms/"/>
    <ds:schemaRef ds:uri="http://purl.org/dc/elements/1.1/"/>
    <ds:schemaRef ds:uri="http://schemas.microsoft.com/office/infopath/2007/PartnerControls"/>
    <ds:schemaRef ds:uri="c66a77b0-1365-4a23-bfa1-53a051dce7f7"/>
    <ds:schemaRef ds:uri="http://schemas.openxmlformats.org/package/2006/metadata/core-properties"/>
    <ds:schemaRef ds:uri="7d7a42e1-393c-48ae-a90e-e708e5b4545e"/>
    <ds:schemaRef ds:uri="http://www.w3.org/XML/1998/namespace"/>
  </ds:schemaRefs>
</ds:datastoreItem>
</file>

<file path=customXml/itemProps2.xml><?xml version="1.0" encoding="utf-8"?>
<ds:datastoreItem xmlns:ds="http://schemas.openxmlformats.org/officeDocument/2006/customXml" ds:itemID="{D05CCE85-B8C2-46C9-BD01-6BA355FBD949}">
  <ds:schemaRefs>
    <ds:schemaRef ds:uri="http://schemas.microsoft.com/sharepoint/v3/contenttype/forms"/>
  </ds:schemaRefs>
</ds:datastoreItem>
</file>

<file path=customXml/itemProps3.xml><?xml version="1.0" encoding="utf-8"?>
<ds:datastoreItem xmlns:ds="http://schemas.openxmlformats.org/officeDocument/2006/customXml" ds:itemID="{DE08D670-E9B0-4318-BA6C-AC6CE4DA60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7a42e1-393c-48ae-a90e-e708e5b4545e"/>
    <ds:schemaRef ds:uri="c66a77b0-1365-4a23-bfa1-53a051dce7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Environmental Leadership 16x9 Template</Template>
  <TotalTime>10958</TotalTime>
  <Words>2765</Words>
  <Application>Microsoft Office PowerPoint</Application>
  <PresentationFormat>Widescreen</PresentationFormat>
  <Paragraphs>220</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Custom Design</vt:lpstr>
      <vt:lpstr>Climate Risks –  Do You Know Yours? </vt:lpstr>
      <vt:lpstr>Outline</vt:lpstr>
      <vt:lpstr>1. What is Climate Change Risk (CCR)</vt:lpstr>
      <vt:lpstr>PowerPoint Presentation</vt:lpstr>
      <vt:lpstr>2. Should We Be Addressing CCR </vt:lpstr>
      <vt:lpstr>3. CoA Approach to Climate Change Risk </vt:lpstr>
      <vt:lpstr>PowerPoint Presentation</vt:lpstr>
      <vt:lpstr>2020/21  - Adaptation Action Planning</vt:lpstr>
      <vt:lpstr>2022 &gt; – Implementation</vt:lpstr>
      <vt:lpstr>4. CoA Learnings</vt:lpstr>
      <vt:lpstr>5. Resources </vt:lpstr>
      <vt:lpstr>THANK YOU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Tanya Roe</dc:creator>
  <cp:lastModifiedBy>Tanya Roe</cp:lastModifiedBy>
  <cp:revision>5</cp:revision>
  <cp:lastPrinted>2023-06-22T05:32:09Z</cp:lastPrinted>
  <dcterms:created xsi:type="dcterms:W3CDTF">2023-03-01T04:46:14Z</dcterms:created>
  <dcterms:modified xsi:type="dcterms:W3CDTF">2023-07-04T07:16:36Z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0x01010015C99AB4163C074683241C0831DF556B</vt:lpwstr>
  </property>
  <property fmtid="{D5CDD505-2E9C-101B-9397-08002B2CF9AE}" pid="3" name="Order">
    <vt:r8>176100</vt:r8>
  </property>
  <property fmtid="{D5CDD505-2E9C-101B-9397-08002B2CF9AE}" pid="4" name="_ExtendedDescription">
    <vt:lpwstr/>
  </property>
  <property fmtid="{D5CDD505-2E9C-101B-9397-08002B2CF9AE}" pid="5" name="ComplianceAssetId">
    <vt:lpwstr/>
  </property>
</Properties>
</file>