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4" r:id="rId3"/>
    <p:sldMasterId id="2147483670" r:id="rId4"/>
    <p:sldMasterId id="2147483688" r:id="rId5"/>
    <p:sldMasterId id="2147483692" r:id="rId6"/>
    <p:sldMasterId id="2147483697" r:id="rId7"/>
  </p:sldMasterIdLst>
  <p:sldIdLst>
    <p:sldId id="257" r:id="rId8"/>
    <p:sldId id="258" r:id="rId9"/>
    <p:sldId id="260" r:id="rId10"/>
    <p:sldId id="262" r:id="rId11"/>
    <p:sldId id="269" r:id="rId12"/>
    <p:sldId id="270" r:id="rId13"/>
    <p:sldId id="261" r:id="rId14"/>
    <p:sldId id="265"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4B7D8-9C8A-4193-8DBB-FE2D5C157888}" v="24" dt="2021-03-17T23:44:38.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4" d="100"/>
          <a:sy n="114" d="100"/>
        </p:scale>
        <p:origin x="13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uve, Naomi (DEM)" userId="39e3c343-510d-4c99-9a3a-47d4d639bd2f" providerId="ADAL" clId="{3374B7D8-9C8A-4193-8DBB-FE2D5C157888}"/>
    <pc:docChg chg="undo redo custSel mod addSld delSld modSld sldOrd">
      <pc:chgData name="Struve, Naomi (DEM)" userId="39e3c343-510d-4c99-9a3a-47d4d639bd2f" providerId="ADAL" clId="{3374B7D8-9C8A-4193-8DBB-FE2D5C157888}" dt="2021-03-17T23:49:58.948" v="1532" actId="26606"/>
      <pc:docMkLst>
        <pc:docMk/>
      </pc:docMkLst>
      <pc:sldChg chg="modSp mod">
        <pc:chgData name="Struve, Naomi (DEM)" userId="39e3c343-510d-4c99-9a3a-47d4d639bd2f" providerId="ADAL" clId="{3374B7D8-9C8A-4193-8DBB-FE2D5C157888}" dt="2021-03-01T06:51:01.359" v="51" actId="20577"/>
        <pc:sldMkLst>
          <pc:docMk/>
          <pc:sldMk cId="2082690069" sldId="257"/>
        </pc:sldMkLst>
        <pc:spChg chg="mod">
          <ac:chgData name="Struve, Naomi (DEM)" userId="39e3c343-510d-4c99-9a3a-47d4d639bd2f" providerId="ADAL" clId="{3374B7D8-9C8A-4193-8DBB-FE2D5C157888}" dt="2021-03-01T06:51:01.359" v="51" actId="20577"/>
          <ac:spMkLst>
            <pc:docMk/>
            <pc:sldMk cId="2082690069" sldId="257"/>
            <ac:spMk id="3" creationId="{00000000-0000-0000-0000-000000000000}"/>
          </ac:spMkLst>
        </pc:spChg>
      </pc:sldChg>
      <pc:sldChg chg="addSp delSp modSp mod setBg">
        <pc:chgData name="Struve, Naomi (DEM)" userId="39e3c343-510d-4c99-9a3a-47d4d639bd2f" providerId="ADAL" clId="{3374B7D8-9C8A-4193-8DBB-FE2D5C157888}" dt="2021-03-04T03:23:02.254" v="297"/>
        <pc:sldMkLst>
          <pc:docMk/>
          <pc:sldMk cId="904203099" sldId="258"/>
        </pc:sldMkLst>
        <pc:spChg chg="mod">
          <ac:chgData name="Struve, Naomi (DEM)" userId="39e3c343-510d-4c99-9a3a-47d4d639bd2f" providerId="ADAL" clId="{3374B7D8-9C8A-4193-8DBB-FE2D5C157888}" dt="2021-03-04T03:22:19.530" v="290" actId="255"/>
          <ac:spMkLst>
            <pc:docMk/>
            <pc:sldMk cId="904203099" sldId="258"/>
            <ac:spMk id="2" creationId="{00000000-0000-0000-0000-000000000000}"/>
          </ac:spMkLst>
        </pc:spChg>
        <pc:spChg chg="mod ord">
          <ac:chgData name="Struve, Naomi (DEM)" userId="39e3c343-510d-4c99-9a3a-47d4d639bd2f" providerId="ADAL" clId="{3374B7D8-9C8A-4193-8DBB-FE2D5C157888}" dt="2021-03-04T03:22:25.341" v="295" actId="20577"/>
          <ac:spMkLst>
            <pc:docMk/>
            <pc:sldMk cId="904203099" sldId="258"/>
            <ac:spMk id="3" creationId="{00000000-0000-0000-0000-000000000000}"/>
          </ac:spMkLst>
        </pc:spChg>
        <pc:spChg chg="add del mod">
          <ac:chgData name="Struve, Naomi (DEM)" userId="39e3c343-510d-4c99-9a3a-47d4d639bd2f" providerId="ADAL" clId="{3374B7D8-9C8A-4193-8DBB-FE2D5C157888}" dt="2021-03-04T03:23:02.254" v="297"/>
          <ac:spMkLst>
            <pc:docMk/>
            <pc:sldMk cId="904203099" sldId="258"/>
            <ac:spMk id="5" creationId="{2241F19C-9E6B-45A5-A24F-B0C50FA58CB4}"/>
          </ac:spMkLst>
        </pc:spChg>
        <pc:picChg chg="add mod ord">
          <ac:chgData name="Struve, Naomi (DEM)" userId="39e3c343-510d-4c99-9a3a-47d4d639bd2f" providerId="ADAL" clId="{3374B7D8-9C8A-4193-8DBB-FE2D5C157888}" dt="2021-03-04T03:22:02.534" v="288" actId="26606"/>
          <ac:picMkLst>
            <pc:docMk/>
            <pc:sldMk cId="904203099" sldId="258"/>
            <ac:picMk id="4" creationId="{D862B7BB-3070-4453-9E9B-FF20574135F4}"/>
          </ac:picMkLst>
        </pc:picChg>
      </pc:sldChg>
      <pc:sldChg chg="addSp delSp modSp mod setBg">
        <pc:chgData name="Struve, Naomi (DEM)" userId="39e3c343-510d-4c99-9a3a-47d4d639bd2f" providerId="ADAL" clId="{3374B7D8-9C8A-4193-8DBB-FE2D5C157888}" dt="2021-03-01T04:03:14.735" v="1" actId="26606"/>
        <pc:sldMkLst>
          <pc:docMk/>
          <pc:sldMk cId="923333143" sldId="260"/>
        </pc:sldMkLst>
        <pc:spChg chg="del">
          <ac:chgData name="Struve, Naomi (DEM)" userId="39e3c343-510d-4c99-9a3a-47d4d639bd2f" providerId="ADAL" clId="{3374B7D8-9C8A-4193-8DBB-FE2D5C157888}" dt="2021-03-01T04:03:14.735" v="1" actId="26606"/>
          <ac:spMkLst>
            <pc:docMk/>
            <pc:sldMk cId="923333143" sldId="260"/>
            <ac:spMk id="2" creationId="{00000000-0000-0000-0000-000000000000}"/>
          </ac:spMkLst>
        </pc:spChg>
        <pc:spChg chg="del">
          <ac:chgData name="Struve, Naomi (DEM)" userId="39e3c343-510d-4c99-9a3a-47d4d639bd2f" providerId="ADAL" clId="{3374B7D8-9C8A-4193-8DBB-FE2D5C157888}" dt="2021-03-01T04:03:14.735" v="1" actId="26606"/>
          <ac:spMkLst>
            <pc:docMk/>
            <pc:sldMk cId="923333143" sldId="260"/>
            <ac:spMk id="3" creationId="{00000000-0000-0000-0000-000000000000}"/>
          </ac:spMkLst>
        </pc:spChg>
        <pc:spChg chg="add">
          <ac:chgData name="Struve, Naomi (DEM)" userId="39e3c343-510d-4c99-9a3a-47d4d639bd2f" providerId="ADAL" clId="{3374B7D8-9C8A-4193-8DBB-FE2D5C157888}" dt="2021-03-01T04:03:14.735" v="1" actId="26606"/>
          <ac:spMkLst>
            <pc:docMk/>
            <pc:sldMk cId="923333143" sldId="260"/>
            <ac:spMk id="9" creationId="{42A4FC2C-047E-45A5-965D-8E1E3BF09BC6}"/>
          </ac:spMkLst>
        </pc:spChg>
        <pc:picChg chg="add mod">
          <ac:chgData name="Struve, Naomi (DEM)" userId="39e3c343-510d-4c99-9a3a-47d4d639bd2f" providerId="ADAL" clId="{3374B7D8-9C8A-4193-8DBB-FE2D5C157888}" dt="2021-03-01T04:03:14.735" v="1" actId="26606"/>
          <ac:picMkLst>
            <pc:docMk/>
            <pc:sldMk cId="923333143" sldId="260"/>
            <ac:picMk id="4" creationId="{6E0791BF-7243-4507-AF6E-D761A060842B}"/>
          </ac:picMkLst>
        </pc:picChg>
      </pc:sldChg>
      <pc:sldChg chg="addSp delSp modSp mod setBg">
        <pc:chgData name="Struve, Naomi (DEM)" userId="39e3c343-510d-4c99-9a3a-47d4d639bd2f" providerId="ADAL" clId="{3374B7D8-9C8A-4193-8DBB-FE2D5C157888}" dt="2021-03-01T06:49:38.423" v="5" actId="26606"/>
        <pc:sldMkLst>
          <pc:docMk/>
          <pc:sldMk cId="3248546435" sldId="261"/>
        </pc:sldMkLst>
        <pc:spChg chg="add del">
          <ac:chgData name="Struve, Naomi (DEM)" userId="39e3c343-510d-4c99-9a3a-47d4d639bd2f" providerId="ADAL" clId="{3374B7D8-9C8A-4193-8DBB-FE2D5C157888}" dt="2021-03-01T06:49:38.423" v="5" actId="26606"/>
          <ac:spMkLst>
            <pc:docMk/>
            <pc:sldMk cId="3248546435" sldId="261"/>
            <ac:spMk id="2" creationId="{00000000-0000-0000-0000-000000000000}"/>
          </ac:spMkLst>
        </pc:spChg>
        <pc:spChg chg="add del">
          <ac:chgData name="Struve, Naomi (DEM)" userId="39e3c343-510d-4c99-9a3a-47d4d639bd2f" providerId="ADAL" clId="{3374B7D8-9C8A-4193-8DBB-FE2D5C157888}" dt="2021-03-01T06:49:38.423" v="5" actId="26606"/>
          <ac:spMkLst>
            <pc:docMk/>
            <pc:sldMk cId="3248546435" sldId="261"/>
            <ac:spMk id="3" creationId="{00000000-0000-0000-0000-000000000000}"/>
          </ac:spMkLst>
        </pc:spChg>
        <pc:spChg chg="add del">
          <ac:chgData name="Struve, Naomi (DEM)" userId="39e3c343-510d-4c99-9a3a-47d4d639bd2f" providerId="ADAL" clId="{3374B7D8-9C8A-4193-8DBB-FE2D5C157888}" dt="2021-03-01T06:49:38.413" v="4" actId="26606"/>
          <ac:spMkLst>
            <pc:docMk/>
            <pc:sldMk cId="3248546435" sldId="261"/>
            <ac:spMk id="9" creationId="{42A4FC2C-047E-45A5-965D-8E1E3BF09BC6}"/>
          </ac:spMkLst>
        </pc:spChg>
        <pc:spChg chg="add">
          <ac:chgData name="Struve, Naomi (DEM)" userId="39e3c343-510d-4c99-9a3a-47d4d639bd2f" providerId="ADAL" clId="{3374B7D8-9C8A-4193-8DBB-FE2D5C157888}" dt="2021-03-01T06:49:38.423" v="5" actId="26606"/>
          <ac:spMkLst>
            <pc:docMk/>
            <pc:sldMk cId="3248546435" sldId="261"/>
            <ac:spMk id="11" creationId="{CB44330D-EA18-4254-AA95-EB49948539B8}"/>
          </ac:spMkLst>
        </pc:spChg>
        <pc:spChg chg="add">
          <ac:chgData name="Struve, Naomi (DEM)" userId="39e3c343-510d-4c99-9a3a-47d4d639bd2f" providerId="ADAL" clId="{3374B7D8-9C8A-4193-8DBB-FE2D5C157888}" dt="2021-03-01T06:49:38.423" v="5" actId="26606"/>
          <ac:spMkLst>
            <pc:docMk/>
            <pc:sldMk cId="3248546435" sldId="261"/>
            <ac:spMk id="12" creationId="{32BC26D8-82FB-445E-AA49-62A77D7C1EE0}"/>
          </ac:spMkLst>
        </pc:spChg>
        <pc:picChg chg="add mod">
          <ac:chgData name="Struve, Naomi (DEM)" userId="39e3c343-510d-4c99-9a3a-47d4d639bd2f" providerId="ADAL" clId="{3374B7D8-9C8A-4193-8DBB-FE2D5C157888}" dt="2021-03-01T06:49:38.423" v="5" actId="26606"/>
          <ac:picMkLst>
            <pc:docMk/>
            <pc:sldMk cId="3248546435" sldId="261"/>
            <ac:picMk id="4" creationId="{9A4648C6-D98A-44F9-B2D8-88DCA5DE255A}"/>
          </ac:picMkLst>
        </pc:picChg>
      </pc:sldChg>
      <pc:sldChg chg="addSp delSp modSp mod ord setBg">
        <pc:chgData name="Struve, Naomi (DEM)" userId="39e3c343-510d-4c99-9a3a-47d4d639bd2f" providerId="ADAL" clId="{3374B7D8-9C8A-4193-8DBB-FE2D5C157888}" dt="2021-03-04T02:57:37.325" v="225"/>
        <pc:sldMkLst>
          <pc:docMk/>
          <pc:sldMk cId="4228806360" sldId="262"/>
        </pc:sldMkLst>
        <pc:spChg chg="del">
          <ac:chgData name="Struve, Naomi (DEM)" userId="39e3c343-510d-4c99-9a3a-47d4d639bd2f" providerId="ADAL" clId="{3374B7D8-9C8A-4193-8DBB-FE2D5C157888}" dt="2021-03-01T06:55:08.175" v="53" actId="26606"/>
          <ac:spMkLst>
            <pc:docMk/>
            <pc:sldMk cId="4228806360" sldId="262"/>
            <ac:spMk id="2" creationId="{00000000-0000-0000-0000-000000000000}"/>
          </ac:spMkLst>
        </pc:spChg>
        <pc:spChg chg="del">
          <ac:chgData name="Struve, Naomi (DEM)" userId="39e3c343-510d-4c99-9a3a-47d4d639bd2f" providerId="ADAL" clId="{3374B7D8-9C8A-4193-8DBB-FE2D5C157888}" dt="2021-03-01T06:55:08.175" v="53" actId="26606"/>
          <ac:spMkLst>
            <pc:docMk/>
            <pc:sldMk cId="4228806360" sldId="262"/>
            <ac:spMk id="3" creationId="{00000000-0000-0000-0000-000000000000}"/>
          </ac:spMkLst>
        </pc:spChg>
        <pc:spChg chg="add">
          <ac:chgData name="Struve, Naomi (DEM)" userId="39e3c343-510d-4c99-9a3a-47d4d639bd2f" providerId="ADAL" clId="{3374B7D8-9C8A-4193-8DBB-FE2D5C157888}" dt="2021-03-01T06:55:08.175" v="53" actId="26606"/>
          <ac:spMkLst>
            <pc:docMk/>
            <pc:sldMk cId="4228806360" sldId="262"/>
            <ac:spMk id="9" creationId="{32BC26D8-82FB-445E-AA49-62A77D7C1EE0}"/>
          </ac:spMkLst>
        </pc:spChg>
        <pc:spChg chg="add">
          <ac:chgData name="Struve, Naomi (DEM)" userId="39e3c343-510d-4c99-9a3a-47d4d639bd2f" providerId="ADAL" clId="{3374B7D8-9C8A-4193-8DBB-FE2D5C157888}" dt="2021-03-01T06:55:08.175" v="53" actId="26606"/>
          <ac:spMkLst>
            <pc:docMk/>
            <pc:sldMk cId="4228806360" sldId="262"/>
            <ac:spMk id="11" creationId="{CB44330D-EA18-4254-AA95-EB49948539B8}"/>
          </ac:spMkLst>
        </pc:spChg>
        <pc:picChg chg="add mod">
          <ac:chgData name="Struve, Naomi (DEM)" userId="39e3c343-510d-4c99-9a3a-47d4d639bd2f" providerId="ADAL" clId="{3374B7D8-9C8A-4193-8DBB-FE2D5C157888}" dt="2021-03-01T06:55:08.175" v="53" actId="26606"/>
          <ac:picMkLst>
            <pc:docMk/>
            <pc:sldMk cId="4228806360" sldId="262"/>
            <ac:picMk id="4" creationId="{FA664EA9-60B6-4054-8825-DB2156ADEF42}"/>
          </ac:picMkLst>
        </pc:picChg>
      </pc:sldChg>
      <pc:sldChg chg="addSp delSp modSp new mod setBg">
        <pc:chgData name="Struve, Naomi (DEM)" userId="39e3c343-510d-4c99-9a3a-47d4d639bd2f" providerId="ADAL" clId="{3374B7D8-9C8A-4193-8DBB-FE2D5C157888}" dt="2021-03-04T04:16:43.365" v="713" actId="255"/>
        <pc:sldMkLst>
          <pc:docMk/>
          <pc:sldMk cId="1377120611" sldId="265"/>
        </pc:sldMkLst>
        <pc:spChg chg="mod">
          <ac:chgData name="Struve, Naomi (DEM)" userId="39e3c343-510d-4c99-9a3a-47d4d639bd2f" providerId="ADAL" clId="{3374B7D8-9C8A-4193-8DBB-FE2D5C157888}" dt="2021-03-04T04:12:56.712" v="691" actId="26606"/>
          <ac:spMkLst>
            <pc:docMk/>
            <pc:sldMk cId="1377120611" sldId="265"/>
            <ac:spMk id="2" creationId="{841E356D-E3FF-4A83-BEE6-B4A7ECD78120}"/>
          </ac:spMkLst>
        </pc:spChg>
        <pc:spChg chg="add del mod">
          <ac:chgData name="Struve, Naomi (DEM)" userId="39e3c343-510d-4c99-9a3a-47d4d639bd2f" providerId="ADAL" clId="{3374B7D8-9C8A-4193-8DBB-FE2D5C157888}" dt="2021-03-04T04:14:00.498" v="700" actId="26606"/>
          <ac:spMkLst>
            <pc:docMk/>
            <pc:sldMk cId="1377120611" sldId="265"/>
            <ac:spMk id="3" creationId="{AB46A561-640A-4689-853C-D98D01869C14}"/>
          </ac:spMkLst>
        </pc:spChg>
        <pc:spChg chg="add del">
          <ac:chgData name="Struve, Naomi (DEM)" userId="39e3c343-510d-4c99-9a3a-47d4d639bd2f" providerId="ADAL" clId="{3374B7D8-9C8A-4193-8DBB-FE2D5C157888}" dt="2021-03-04T04:12:56.712" v="691" actId="26606"/>
          <ac:spMkLst>
            <pc:docMk/>
            <pc:sldMk cId="1377120611" sldId="265"/>
            <ac:spMk id="10" creationId="{86C7B4A1-154A-4DF0-AC46-F88D75A2E0FD}"/>
          </ac:spMkLst>
        </pc:spChg>
        <pc:graphicFrameChg chg="add del mod">
          <ac:chgData name="Struve, Naomi (DEM)" userId="39e3c343-510d-4c99-9a3a-47d4d639bd2f" providerId="ADAL" clId="{3374B7D8-9C8A-4193-8DBB-FE2D5C157888}" dt="2021-03-04T04:12:56.712" v="691" actId="26606"/>
          <ac:graphicFrameMkLst>
            <pc:docMk/>
            <pc:sldMk cId="1377120611" sldId="265"/>
            <ac:graphicFrameMk id="5" creationId="{C620E333-EAD7-4D66-BC33-6392537D3DA2}"/>
          </ac:graphicFrameMkLst>
        </pc:graphicFrameChg>
        <pc:graphicFrameChg chg="add mod">
          <ac:chgData name="Struve, Naomi (DEM)" userId="39e3c343-510d-4c99-9a3a-47d4d639bd2f" providerId="ADAL" clId="{3374B7D8-9C8A-4193-8DBB-FE2D5C157888}" dt="2021-03-04T04:16:43.365" v="713" actId="255"/>
          <ac:graphicFrameMkLst>
            <pc:docMk/>
            <pc:sldMk cId="1377120611" sldId="265"/>
            <ac:graphicFrameMk id="7" creationId="{2E5D0B2D-E970-43C3-B78B-3AECDD6454DA}"/>
          </ac:graphicFrameMkLst>
        </pc:graphicFrameChg>
        <pc:picChg chg="add del mod">
          <ac:chgData name="Struve, Naomi (DEM)" userId="39e3c343-510d-4c99-9a3a-47d4d639bd2f" providerId="ADAL" clId="{3374B7D8-9C8A-4193-8DBB-FE2D5C157888}" dt="2021-03-04T04:12:56.712" v="691" actId="26606"/>
          <ac:picMkLst>
            <pc:docMk/>
            <pc:sldMk cId="1377120611" sldId="265"/>
            <ac:picMk id="6" creationId="{BF842593-4DF5-4FDF-A4FE-FF263B2D0B1E}"/>
          </ac:picMkLst>
        </pc:picChg>
      </pc:sldChg>
      <pc:sldChg chg="new del ord">
        <pc:chgData name="Struve, Naomi (DEM)" userId="39e3c343-510d-4c99-9a3a-47d4d639bd2f" providerId="ADAL" clId="{3374B7D8-9C8A-4193-8DBB-FE2D5C157888}" dt="2021-03-12T00:57:34.011" v="718" actId="47"/>
        <pc:sldMkLst>
          <pc:docMk/>
          <pc:sldMk cId="38923865" sldId="266"/>
        </pc:sldMkLst>
      </pc:sldChg>
      <pc:sldChg chg="modSp new del mod ord">
        <pc:chgData name="Struve, Naomi (DEM)" userId="39e3c343-510d-4c99-9a3a-47d4d639bd2f" providerId="ADAL" clId="{3374B7D8-9C8A-4193-8DBB-FE2D5C157888}" dt="2021-03-17T23:33:28.730" v="831" actId="47"/>
        <pc:sldMkLst>
          <pc:docMk/>
          <pc:sldMk cId="1272591294" sldId="266"/>
        </pc:sldMkLst>
        <pc:spChg chg="mod">
          <ac:chgData name="Struve, Naomi (DEM)" userId="39e3c343-510d-4c99-9a3a-47d4d639bd2f" providerId="ADAL" clId="{3374B7D8-9C8A-4193-8DBB-FE2D5C157888}" dt="2021-03-17T23:32:36.316" v="824" actId="20577"/>
          <ac:spMkLst>
            <pc:docMk/>
            <pc:sldMk cId="1272591294" sldId="266"/>
            <ac:spMk id="2" creationId="{8C3CAEC7-0329-47AE-AAB3-C8CC214193F6}"/>
          </ac:spMkLst>
        </pc:spChg>
      </pc:sldChg>
      <pc:sldChg chg="new del">
        <pc:chgData name="Struve, Naomi (DEM)" userId="39e3c343-510d-4c99-9a3a-47d4d639bd2f" providerId="ADAL" clId="{3374B7D8-9C8A-4193-8DBB-FE2D5C157888}" dt="2021-03-17T23:33:12.695" v="829" actId="47"/>
        <pc:sldMkLst>
          <pc:docMk/>
          <pc:sldMk cId="2654607906" sldId="267"/>
        </pc:sldMkLst>
      </pc:sldChg>
      <pc:sldChg chg="modSp new del mod">
        <pc:chgData name="Struve, Naomi (DEM)" userId="39e3c343-510d-4c99-9a3a-47d4d639bd2f" providerId="ADAL" clId="{3374B7D8-9C8A-4193-8DBB-FE2D5C157888}" dt="2021-03-12T01:22:51.793" v="796" actId="47"/>
        <pc:sldMkLst>
          <pc:docMk/>
          <pc:sldMk cId="2699380158" sldId="267"/>
        </pc:sldMkLst>
        <pc:spChg chg="mod">
          <ac:chgData name="Struve, Naomi (DEM)" userId="39e3c343-510d-4c99-9a3a-47d4d639bd2f" providerId="ADAL" clId="{3374B7D8-9C8A-4193-8DBB-FE2D5C157888}" dt="2021-03-12T01:21:26.250" v="795" actId="20577"/>
          <ac:spMkLst>
            <pc:docMk/>
            <pc:sldMk cId="2699380158" sldId="267"/>
            <ac:spMk id="3" creationId="{EC833E8E-718E-4C0A-8FF3-E7282CCB867F}"/>
          </ac:spMkLst>
        </pc:spChg>
      </pc:sldChg>
      <pc:sldChg chg="new del">
        <pc:chgData name="Struve, Naomi (DEM)" userId="39e3c343-510d-4c99-9a3a-47d4d639bd2f" providerId="ADAL" clId="{3374B7D8-9C8A-4193-8DBB-FE2D5C157888}" dt="2021-03-17T23:33:10.534" v="828" actId="47"/>
        <pc:sldMkLst>
          <pc:docMk/>
          <pc:sldMk cId="1211796629" sldId="268"/>
        </pc:sldMkLst>
      </pc:sldChg>
      <pc:sldChg chg="addSp delSp modSp new mod setBg">
        <pc:chgData name="Struve, Naomi (DEM)" userId="39e3c343-510d-4c99-9a3a-47d4d639bd2f" providerId="ADAL" clId="{3374B7D8-9C8A-4193-8DBB-FE2D5C157888}" dt="2021-03-17T23:47:42.673" v="1428" actId="20577"/>
        <pc:sldMkLst>
          <pc:docMk/>
          <pc:sldMk cId="3995899797" sldId="269"/>
        </pc:sldMkLst>
        <pc:spChg chg="mod ord">
          <ac:chgData name="Struve, Naomi (DEM)" userId="39e3c343-510d-4c99-9a3a-47d4d639bd2f" providerId="ADAL" clId="{3374B7D8-9C8A-4193-8DBB-FE2D5C157888}" dt="2021-03-17T23:47:42.673" v="1428" actId="20577"/>
          <ac:spMkLst>
            <pc:docMk/>
            <pc:sldMk cId="3995899797" sldId="269"/>
            <ac:spMk id="2" creationId="{3B27A727-8F8A-4BB5-9A55-38B27EF81C6A}"/>
          </ac:spMkLst>
        </pc:spChg>
        <pc:spChg chg="del">
          <ac:chgData name="Struve, Naomi (DEM)" userId="39e3c343-510d-4c99-9a3a-47d4d639bd2f" providerId="ADAL" clId="{3374B7D8-9C8A-4193-8DBB-FE2D5C157888}" dt="2021-03-17T23:44:38.343" v="1339"/>
          <ac:spMkLst>
            <pc:docMk/>
            <pc:sldMk cId="3995899797" sldId="269"/>
            <ac:spMk id="3" creationId="{A636120B-9CA3-47E1-8EFC-94E1851B97BF}"/>
          </ac:spMkLst>
        </pc:spChg>
        <pc:spChg chg="mod">
          <ac:chgData name="Struve, Naomi (DEM)" userId="39e3c343-510d-4c99-9a3a-47d4d639bd2f" providerId="ADAL" clId="{3374B7D8-9C8A-4193-8DBB-FE2D5C157888}" dt="2021-03-17T23:47:30.062" v="1427" actId="27636"/>
          <ac:spMkLst>
            <pc:docMk/>
            <pc:sldMk cId="3995899797" sldId="269"/>
            <ac:spMk id="4" creationId="{AF5BF7D5-8320-4A2C-830A-A4CE6B79AD94}"/>
          </ac:spMkLst>
        </pc:spChg>
        <pc:spChg chg="add">
          <ac:chgData name="Struve, Naomi (DEM)" userId="39e3c343-510d-4c99-9a3a-47d4d639bd2f" providerId="ADAL" clId="{3374B7D8-9C8A-4193-8DBB-FE2D5C157888}" dt="2021-03-17T23:45:09.530" v="1340" actId="26606"/>
          <ac:spMkLst>
            <pc:docMk/>
            <pc:sldMk cId="3995899797" sldId="269"/>
            <ac:spMk id="10" creationId="{3CD9DF72-87A3-404E-A828-84CBF11A8303}"/>
          </ac:spMkLst>
        </pc:spChg>
        <pc:picChg chg="add mod">
          <ac:chgData name="Struve, Naomi (DEM)" userId="39e3c343-510d-4c99-9a3a-47d4d639bd2f" providerId="ADAL" clId="{3374B7D8-9C8A-4193-8DBB-FE2D5C157888}" dt="2021-03-17T23:45:09.530" v="1340" actId="26606"/>
          <ac:picMkLst>
            <pc:docMk/>
            <pc:sldMk cId="3995899797" sldId="269"/>
            <ac:picMk id="5" creationId="{A7FEDFB4-6F45-4F16-B4CF-409C26651D35}"/>
          </ac:picMkLst>
        </pc:picChg>
        <pc:cxnChg chg="add">
          <ac:chgData name="Struve, Naomi (DEM)" userId="39e3c343-510d-4c99-9a3a-47d4d639bd2f" providerId="ADAL" clId="{3374B7D8-9C8A-4193-8DBB-FE2D5C157888}" dt="2021-03-17T23:45:09.530" v="1340" actId="26606"/>
          <ac:cxnSpMkLst>
            <pc:docMk/>
            <pc:sldMk cId="3995899797" sldId="269"/>
            <ac:cxnSpMk id="12" creationId="{20E3A342-4D61-4E3F-AF90-1AB42AEB96CC}"/>
          </ac:cxnSpMkLst>
        </pc:cxnChg>
      </pc:sldChg>
      <pc:sldChg chg="addSp delSp modSp add mod setBg">
        <pc:chgData name="Struve, Naomi (DEM)" userId="39e3c343-510d-4c99-9a3a-47d4d639bd2f" providerId="ADAL" clId="{3374B7D8-9C8A-4193-8DBB-FE2D5C157888}" dt="2021-03-17T23:49:58.948" v="1532" actId="26606"/>
        <pc:sldMkLst>
          <pc:docMk/>
          <pc:sldMk cId="4136675647" sldId="270"/>
        </pc:sldMkLst>
        <pc:spChg chg="mod">
          <ac:chgData name="Struve, Naomi (DEM)" userId="39e3c343-510d-4c99-9a3a-47d4d639bd2f" providerId="ADAL" clId="{3374B7D8-9C8A-4193-8DBB-FE2D5C157888}" dt="2021-03-17T23:49:58.948" v="1532" actId="26606"/>
          <ac:spMkLst>
            <pc:docMk/>
            <pc:sldMk cId="4136675647" sldId="270"/>
            <ac:spMk id="2" creationId="{3B27A727-8F8A-4BB5-9A55-38B27EF81C6A}"/>
          </ac:spMkLst>
        </pc:spChg>
        <pc:spChg chg="del">
          <ac:chgData name="Struve, Naomi (DEM)" userId="39e3c343-510d-4c99-9a3a-47d4d639bd2f" providerId="ADAL" clId="{3374B7D8-9C8A-4193-8DBB-FE2D5C157888}" dt="2021-03-17T23:40:47.677" v="1338" actId="478"/>
          <ac:spMkLst>
            <pc:docMk/>
            <pc:sldMk cId="4136675647" sldId="270"/>
            <ac:spMk id="3" creationId="{A636120B-9CA3-47E1-8EFC-94E1851B97BF}"/>
          </ac:spMkLst>
        </pc:spChg>
        <pc:spChg chg="add del mod">
          <ac:chgData name="Struve, Naomi (DEM)" userId="39e3c343-510d-4c99-9a3a-47d4d639bd2f" providerId="ADAL" clId="{3374B7D8-9C8A-4193-8DBB-FE2D5C157888}" dt="2021-03-17T23:49:58.948" v="1532" actId="26606"/>
          <ac:spMkLst>
            <pc:docMk/>
            <pc:sldMk cId="4136675647" sldId="270"/>
            <ac:spMk id="4" creationId="{AF5BF7D5-8320-4A2C-830A-A4CE6B79AD94}"/>
          </ac:spMkLst>
        </pc:spChg>
        <pc:spChg chg="add">
          <ac:chgData name="Struve, Naomi (DEM)" userId="39e3c343-510d-4c99-9a3a-47d4d639bd2f" providerId="ADAL" clId="{3374B7D8-9C8A-4193-8DBB-FE2D5C157888}" dt="2021-03-17T23:49:58.948" v="1532" actId="26606"/>
          <ac:spMkLst>
            <pc:docMk/>
            <pc:sldMk cId="4136675647" sldId="270"/>
            <ac:spMk id="7" creationId="{7301F447-EEF7-48F5-AF73-7566EE7F64AD}"/>
          </ac:spMkLst>
        </pc:spChg>
        <pc:spChg chg="add">
          <ac:chgData name="Struve, Naomi (DEM)" userId="39e3c343-510d-4c99-9a3a-47d4d639bd2f" providerId="ADAL" clId="{3374B7D8-9C8A-4193-8DBB-FE2D5C157888}" dt="2021-03-17T23:49:58.948" v="1532" actId="26606"/>
          <ac:spMkLst>
            <pc:docMk/>
            <pc:sldMk cId="4136675647" sldId="270"/>
            <ac:spMk id="8" creationId="{F7117410-A2A4-4085-9ADC-46744551DBDE}"/>
          </ac:spMkLst>
        </pc:spChg>
        <pc:spChg chg="add">
          <ac:chgData name="Struve, Naomi (DEM)" userId="39e3c343-510d-4c99-9a3a-47d4d639bd2f" providerId="ADAL" clId="{3374B7D8-9C8A-4193-8DBB-FE2D5C157888}" dt="2021-03-17T23:49:58.948" v="1532" actId="26606"/>
          <ac:spMkLst>
            <pc:docMk/>
            <pc:sldMk cId="4136675647" sldId="270"/>
            <ac:spMk id="9" creationId="{99F74EB5-E547-4FB4-95F5-BCC788F3C4A0}"/>
          </ac:spMkLst>
        </pc:spChg>
        <pc:spChg chg="add del">
          <ac:chgData name="Struve, Naomi (DEM)" userId="39e3c343-510d-4c99-9a3a-47d4d639bd2f" providerId="ADAL" clId="{3374B7D8-9C8A-4193-8DBB-FE2D5C157888}" dt="2021-03-17T23:48:35.677" v="1430" actId="26606"/>
          <ac:spMkLst>
            <pc:docMk/>
            <pc:sldMk cId="4136675647" sldId="270"/>
            <ac:spMk id="10" creationId="{7301F447-EEF7-48F5-AF73-7566EE7F64AD}"/>
          </ac:spMkLst>
        </pc:spChg>
        <pc:spChg chg="add del">
          <ac:chgData name="Struve, Naomi (DEM)" userId="39e3c343-510d-4c99-9a3a-47d4d639bd2f" providerId="ADAL" clId="{3374B7D8-9C8A-4193-8DBB-FE2D5C157888}" dt="2021-03-17T23:48:35.677" v="1430" actId="26606"/>
          <ac:spMkLst>
            <pc:docMk/>
            <pc:sldMk cId="4136675647" sldId="270"/>
            <ac:spMk id="12" creationId="{F7117410-A2A4-4085-9ADC-46744551DBDE}"/>
          </ac:spMkLst>
        </pc:spChg>
        <pc:spChg chg="add del">
          <ac:chgData name="Struve, Naomi (DEM)" userId="39e3c343-510d-4c99-9a3a-47d4d639bd2f" providerId="ADAL" clId="{3374B7D8-9C8A-4193-8DBB-FE2D5C157888}" dt="2021-03-17T23:48:35.677" v="1430" actId="26606"/>
          <ac:spMkLst>
            <pc:docMk/>
            <pc:sldMk cId="4136675647" sldId="270"/>
            <ac:spMk id="14" creationId="{99F74EB5-E547-4FB4-95F5-BCC788F3C4A0}"/>
          </ac:spMkLst>
        </pc:spChg>
        <pc:graphicFrameChg chg="add del">
          <ac:chgData name="Struve, Naomi (DEM)" userId="39e3c343-510d-4c99-9a3a-47d4d639bd2f" providerId="ADAL" clId="{3374B7D8-9C8A-4193-8DBB-FE2D5C157888}" dt="2021-03-17T23:48:35.677" v="1430" actId="26606"/>
          <ac:graphicFrameMkLst>
            <pc:docMk/>
            <pc:sldMk cId="4136675647" sldId="270"/>
            <ac:graphicFrameMk id="6" creationId="{BEDA0C51-DEA5-4F40-89FC-2FF3C6881510}"/>
          </ac:graphicFrameMkLst>
        </pc:graphicFrameChg>
        <pc:graphicFrameChg chg="add">
          <ac:chgData name="Struve, Naomi (DEM)" userId="39e3c343-510d-4c99-9a3a-47d4d639bd2f" providerId="ADAL" clId="{3374B7D8-9C8A-4193-8DBB-FE2D5C157888}" dt="2021-03-17T23:49:58.948" v="1532" actId="26606"/>
          <ac:graphicFrameMkLst>
            <pc:docMk/>
            <pc:sldMk cId="4136675647" sldId="270"/>
            <ac:graphicFrameMk id="11" creationId="{0E54B316-B481-43DA-8F3F-CED4A32138B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C8221-9CDE-4317-9932-A73DBD4569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17EA28-0FD1-4F5B-8A69-9FDADBAB87DE}">
      <dgm:prSet/>
      <dgm:spPr/>
      <dgm:t>
        <a:bodyPr/>
        <a:lstStyle/>
        <a:p>
          <a:r>
            <a:rPr lang="en-US"/>
            <a:t>Qld Statewide Water Information Management (SWIM) &amp; SWIM local, public summary of data and benchmarking report</a:t>
          </a:r>
        </a:p>
      </dgm:t>
    </dgm:pt>
    <dgm:pt modelId="{6FBA2B32-3FC2-4277-878C-AED258C08BE5}" type="parTrans" cxnId="{F3718D4A-7FB2-4C10-BFF9-2ED72B0F4342}">
      <dgm:prSet/>
      <dgm:spPr/>
      <dgm:t>
        <a:bodyPr/>
        <a:lstStyle/>
        <a:p>
          <a:endParaRPr lang="en-US"/>
        </a:p>
      </dgm:t>
    </dgm:pt>
    <dgm:pt modelId="{69FF474E-74DD-47C5-BAEA-A8A61006E98C}" type="sibTrans" cxnId="{F3718D4A-7FB2-4C10-BFF9-2ED72B0F4342}">
      <dgm:prSet/>
      <dgm:spPr/>
      <dgm:t>
        <a:bodyPr/>
        <a:lstStyle/>
        <a:p>
          <a:endParaRPr lang="en-US"/>
        </a:p>
      </dgm:t>
    </dgm:pt>
    <dgm:pt modelId="{322D2315-5C3C-4081-9737-5EA7BA93ED73}">
      <dgm:prSet/>
      <dgm:spPr/>
      <dgm:t>
        <a:bodyPr/>
        <a:lstStyle/>
        <a:p>
          <a:r>
            <a:rPr lang="en-US"/>
            <a:t>NSW interactive local water utility performance monitoring data dashboard </a:t>
          </a:r>
        </a:p>
      </dgm:t>
    </dgm:pt>
    <dgm:pt modelId="{5590787B-B505-40E1-8E1A-EADF82F876E8}" type="parTrans" cxnId="{5EF60F8F-1B25-4B7D-A162-F3F6241899D4}">
      <dgm:prSet/>
      <dgm:spPr/>
      <dgm:t>
        <a:bodyPr/>
        <a:lstStyle/>
        <a:p>
          <a:endParaRPr lang="en-US"/>
        </a:p>
      </dgm:t>
    </dgm:pt>
    <dgm:pt modelId="{AD5A6247-FB0E-4438-AE65-4A5A263907A0}" type="sibTrans" cxnId="{5EF60F8F-1B25-4B7D-A162-F3F6241899D4}">
      <dgm:prSet/>
      <dgm:spPr/>
      <dgm:t>
        <a:bodyPr/>
        <a:lstStyle/>
        <a:p>
          <a:endParaRPr lang="en-US"/>
        </a:p>
      </dgm:t>
    </dgm:pt>
    <dgm:pt modelId="{8E949919-9B50-4C3F-9175-E2C563C857FB}">
      <dgm:prSet/>
      <dgm:spPr/>
      <dgm:t>
        <a:bodyPr/>
        <a:lstStyle/>
        <a:p>
          <a:r>
            <a:rPr lang="en-US"/>
            <a:t>Both combine state reporting, NPR and ABS Water Supply and Sewerage Services Survey</a:t>
          </a:r>
        </a:p>
      </dgm:t>
    </dgm:pt>
    <dgm:pt modelId="{DA0D6125-CBA1-4D7D-8160-3EDBDC258F55}" type="parTrans" cxnId="{708D299C-EE53-4CBD-BB73-EB37F24174D9}">
      <dgm:prSet/>
      <dgm:spPr/>
      <dgm:t>
        <a:bodyPr/>
        <a:lstStyle/>
        <a:p>
          <a:endParaRPr lang="en-US"/>
        </a:p>
      </dgm:t>
    </dgm:pt>
    <dgm:pt modelId="{98ED2FFD-71CA-440D-B816-9A024068E9FE}" type="sibTrans" cxnId="{708D299C-EE53-4CBD-BB73-EB37F24174D9}">
      <dgm:prSet/>
      <dgm:spPr/>
      <dgm:t>
        <a:bodyPr/>
        <a:lstStyle/>
        <a:p>
          <a:endParaRPr lang="en-US"/>
        </a:p>
      </dgm:t>
    </dgm:pt>
    <dgm:pt modelId="{CB8C6F4C-AC4D-44BD-9A38-1B3182FF9AFF}" type="pres">
      <dgm:prSet presAssocID="{D33C8221-9CDE-4317-9932-A73DBD456900}" presName="root" presStyleCnt="0">
        <dgm:presLayoutVars>
          <dgm:dir/>
          <dgm:resizeHandles val="exact"/>
        </dgm:presLayoutVars>
      </dgm:prSet>
      <dgm:spPr/>
    </dgm:pt>
    <dgm:pt modelId="{06299EF1-20BF-46CD-B459-9EF21D162204}" type="pres">
      <dgm:prSet presAssocID="{2617EA28-0FD1-4F5B-8A69-9FDADBAB87DE}" presName="compNode" presStyleCnt="0"/>
      <dgm:spPr/>
    </dgm:pt>
    <dgm:pt modelId="{EE98BE83-A241-45EC-A5D8-6870E36B1C91}" type="pres">
      <dgm:prSet presAssocID="{2617EA28-0FD1-4F5B-8A69-9FDADBAB87DE}" presName="bgRect" presStyleLbl="bgShp" presStyleIdx="0" presStyleCnt="3"/>
      <dgm:spPr/>
    </dgm:pt>
    <dgm:pt modelId="{1EF55508-B36B-4DC0-BD04-6EA4D665C75A}" type="pres">
      <dgm:prSet presAssocID="{2617EA28-0FD1-4F5B-8A69-9FDADBAB87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78EF82F6-E356-44C2-A761-6AB02DE06604}" type="pres">
      <dgm:prSet presAssocID="{2617EA28-0FD1-4F5B-8A69-9FDADBAB87DE}" presName="spaceRect" presStyleCnt="0"/>
      <dgm:spPr/>
    </dgm:pt>
    <dgm:pt modelId="{6959AE42-C12C-45A9-8095-44051CB6E776}" type="pres">
      <dgm:prSet presAssocID="{2617EA28-0FD1-4F5B-8A69-9FDADBAB87DE}" presName="parTx" presStyleLbl="revTx" presStyleIdx="0" presStyleCnt="3">
        <dgm:presLayoutVars>
          <dgm:chMax val="0"/>
          <dgm:chPref val="0"/>
        </dgm:presLayoutVars>
      </dgm:prSet>
      <dgm:spPr/>
    </dgm:pt>
    <dgm:pt modelId="{BF8CB913-3D12-4FB4-ACF4-5C9F55E4465A}" type="pres">
      <dgm:prSet presAssocID="{69FF474E-74DD-47C5-BAEA-A8A61006E98C}" presName="sibTrans" presStyleCnt="0"/>
      <dgm:spPr/>
    </dgm:pt>
    <dgm:pt modelId="{EE3AC019-4343-428F-B7DF-B91702F5326E}" type="pres">
      <dgm:prSet presAssocID="{322D2315-5C3C-4081-9737-5EA7BA93ED73}" presName="compNode" presStyleCnt="0"/>
      <dgm:spPr/>
    </dgm:pt>
    <dgm:pt modelId="{8AEA9F7A-4A1F-487B-9792-99B0F5E197DB}" type="pres">
      <dgm:prSet presAssocID="{322D2315-5C3C-4081-9737-5EA7BA93ED73}" presName="bgRect" presStyleLbl="bgShp" presStyleIdx="1" presStyleCnt="3"/>
      <dgm:spPr/>
    </dgm:pt>
    <dgm:pt modelId="{00350A5C-1153-4CAE-8897-B9A987B47A42}" type="pres">
      <dgm:prSet presAssocID="{322D2315-5C3C-4081-9737-5EA7BA93ED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788AE07-F480-4CEA-BB47-ABDFA85E36A9}" type="pres">
      <dgm:prSet presAssocID="{322D2315-5C3C-4081-9737-5EA7BA93ED73}" presName="spaceRect" presStyleCnt="0"/>
      <dgm:spPr/>
    </dgm:pt>
    <dgm:pt modelId="{DE6CE44C-EAEA-4F3D-8F20-17A986E916B6}" type="pres">
      <dgm:prSet presAssocID="{322D2315-5C3C-4081-9737-5EA7BA93ED73}" presName="parTx" presStyleLbl="revTx" presStyleIdx="1" presStyleCnt="3">
        <dgm:presLayoutVars>
          <dgm:chMax val="0"/>
          <dgm:chPref val="0"/>
        </dgm:presLayoutVars>
      </dgm:prSet>
      <dgm:spPr/>
    </dgm:pt>
    <dgm:pt modelId="{9927DB91-65D4-4D46-B9D0-C27922E44B0E}" type="pres">
      <dgm:prSet presAssocID="{AD5A6247-FB0E-4438-AE65-4A5A263907A0}" presName="sibTrans" presStyleCnt="0"/>
      <dgm:spPr/>
    </dgm:pt>
    <dgm:pt modelId="{CF5255DD-223C-45CC-8F95-98262F60D351}" type="pres">
      <dgm:prSet presAssocID="{8E949919-9B50-4C3F-9175-E2C563C857FB}" presName="compNode" presStyleCnt="0"/>
      <dgm:spPr/>
    </dgm:pt>
    <dgm:pt modelId="{636F741A-3618-4CD8-B538-23E2B089697A}" type="pres">
      <dgm:prSet presAssocID="{8E949919-9B50-4C3F-9175-E2C563C857FB}" presName="bgRect" presStyleLbl="bgShp" presStyleIdx="2" presStyleCnt="3"/>
      <dgm:spPr/>
    </dgm:pt>
    <dgm:pt modelId="{F051A3D1-6904-4625-A9BE-780FBFF1A1C9}" type="pres">
      <dgm:prSet presAssocID="{8E949919-9B50-4C3F-9175-E2C563C857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5F37F13B-4061-416C-94CA-8DE939D60323}" type="pres">
      <dgm:prSet presAssocID="{8E949919-9B50-4C3F-9175-E2C563C857FB}" presName="spaceRect" presStyleCnt="0"/>
      <dgm:spPr/>
    </dgm:pt>
    <dgm:pt modelId="{FB0BDD2E-330A-4779-848E-E47836F9BF2D}" type="pres">
      <dgm:prSet presAssocID="{8E949919-9B50-4C3F-9175-E2C563C857FB}" presName="parTx" presStyleLbl="revTx" presStyleIdx="2" presStyleCnt="3">
        <dgm:presLayoutVars>
          <dgm:chMax val="0"/>
          <dgm:chPref val="0"/>
        </dgm:presLayoutVars>
      </dgm:prSet>
      <dgm:spPr/>
    </dgm:pt>
  </dgm:ptLst>
  <dgm:cxnLst>
    <dgm:cxn modelId="{8773CD3F-0985-4A70-914A-CCF3982E7B2B}" type="presOf" srcId="{8E949919-9B50-4C3F-9175-E2C563C857FB}" destId="{FB0BDD2E-330A-4779-848E-E47836F9BF2D}" srcOrd="0" destOrd="0" presId="urn:microsoft.com/office/officeart/2018/2/layout/IconVerticalSolidList"/>
    <dgm:cxn modelId="{F3718D4A-7FB2-4C10-BFF9-2ED72B0F4342}" srcId="{D33C8221-9CDE-4317-9932-A73DBD456900}" destId="{2617EA28-0FD1-4F5B-8A69-9FDADBAB87DE}" srcOrd="0" destOrd="0" parTransId="{6FBA2B32-3FC2-4277-878C-AED258C08BE5}" sibTransId="{69FF474E-74DD-47C5-BAEA-A8A61006E98C}"/>
    <dgm:cxn modelId="{5EF60F8F-1B25-4B7D-A162-F3F6241899D4}" srcId="{D33C8221-9CDE-4317-9932-A73DBD456900}" destId="{322D2315-5C3C-4081-9737-5EA7BA93ED73}" srcOrd="1" destOrd="0" parTransId="{5590787B-B505-40E1-8E1A-EADF82F876E8}" sibTransId="{AD5A6247-FB0E-4438-AE65-4A5A263907A0}"/>
    <dgm:cxn modelId="{708D299C-EE53-4CBD-BB73-EB37F24174D9}" srcId="{D33C8221-9CDE-4317-9932-A73DBD456900}" destId="{8E949919-9B50-4C3F-9175-E2C563C857FB}" srcOrd="2" destOrd="0" parTransId="{DA0D6125-CBA1-4D7D-8160-3EDBDC258F55}" sibTransId="{98ED2FFD-71CA-440D-B816-9A024068E9FE}"/>
    <dgm:cxn modelId="{A8A424CB-B883-41D7-B1F7-3881CE2B527C}" type="presOf" srcId="{2617EA28-0FD1-4F5B-8A69-9FDADBAB87DE}" destId="{6959AE42-C12C-45A9-8095-44051CB6E776}" srcOrd="0" destOrd="0" presId="urn:microsoft.com/office/officeart/2018/2/layout/IconVerticalSolidList"/>
    <dgm:cxn modelId="{5BC6DAEF-FEE4-419E-9F9D-78463106FFB1}" type="presOf" srcId="{322D2315-5C3C-4081-9737-5EA7BA93ED73}" destId="{DE6CE44C-EAEA-4F3D-8F20-17A986E916B6}" srcOrd="0" destOrd="0" presId="urn:microsoft.com/office/officeart/2018/2/layout/IconVerticalSolidList"/>
    <dgm:cxn modelId="{F9B6AFD8-8B19-448F-84FA-BB8B6F1E391E}" type="presOf" srcId="{D33C8221-9CDE-4317-9932-A73DBD456900}" destId="{CB8C6F4C-AC4D-44BD-9A38-1B3182FF9AFF}" srcOrd="0" destOrd="0" presId="urn:microsoft.com/office/officeart/2018/2/layout/IconVerticalSolidList"/>
    <dgm:cxn modelId="{49E735F2-E935-4649-89AB-FA6390E85931}" type="presParOf" srcId="{CB8C6F4C-AC4D-44BD-9A38-1B3182FF9AFF}" destId="{06299EF1-20BF-46CD-B459-9EF21D162204}" srcOrd="0" destOrd="0" presId="urn:microsoft.com/office/officeart/2018/2/layout/IconVerticalSolidList"/>
    <dgm:cxn modelId="{050C3C4E-8499-44E3-8F1A-086908C8A60E}" type="presParOf" srcId="{06299EF1-20BF-46CD-B459-9EF21D162204}" destId="{EE98BE83-A241-45EC-A5D8-6870E36B1C91}" srcOrd="0" destOrd="0" presId="urn:microsoft.com/office/officeart/2018/2/layout/IconVerticalSolidList"/>
    <dgm:cxn modelId="{2E9AB47D-04A1-43A8-874A-0847479E0EC9}" type="presParOf" srcId="{06299EF1-20BF-46CD-B459-9EF21D162204}" destId="{1EF55508-B36B-4DC0-BD04-6EA4D665C75A}" srcOrd="1" destOrd="0" presId="urn:microsoft.com/office/officeart/2018/2/layout/IconVerticalSolidList"/>
    <dgm:cxn modelId="{C9C0C12B-F26D-4EFC-B8A0-F675EF570915}" type="presParOf" srcId="{06299EF1-20BF-46CD-B459-9EF21D162204}" destId="{78EF82F6-E356-44C2-A761-6AB02DE06604}" srcOrd="2" destOrd="0" presId="urn:microsoft.com/office/officeart/2018/2/layout/IconVerticalSolidList"/>
    <dgm:cxn modelId="{6BAEAB56-5767-43B4-9F9E-C6A3CA7725F3}" type="presParOf" srcId="{06299EF1-20BF-46CD-B459-9EF21D162204}" destId="{6959AE42-C12C-45A9-8095-44051CB6E776}" srcOrd="3" destOrd="0" presId="urn:microsoft.com/office/officeart/2018/2/layout/IconVerticalSolidList"/>
    <dgm:cxn modelId="{53381E8E-72DA-480C-A135-EEBB50D0D4DF}" type="presParOf" srcId="{CB8C6F4C-AC4D-44BD-9A38-1B3182FF9AFF}" destId="{BF8CB913-3D12-4FB4-ACF4-5C9F55E4465A}" srcOrd="1" destOrd="0" presId="urn:microsoft.com/office/officeart/2018/2/layout/IconVerticalSolidList"/>
    <dgm:cxn modelId="{B67F4CD0-FE86-4EDA-AA2B-5B923DEA1DD1}" type="presParOf" srcId="{CB8C6F4C-AC4D-44BD-9A38-1B3182FF9AFF}" destId="{EE3AC019-4343-428F-B7DF-B91702F5326E}" srcOrd="2" destOrd="0" presId="urn:microsoft.com/office/officeart/2018/2/layout/IconVerticalSolidList"/>
    <dgm:cxn modelId="{94033114-4397-4A4B-9157-538A8BA6AF33}" type="presParOf" srcId="{EE3AC019-4343-428F-B7DF-B91702F5326E}" destId="{8AEA9F7A-4A1F-487B-9792-99B0F5E197DB}" srcOrd="0" destOrd="0" presId="urn:microsoft.com/office/officeart/2018/2/layout/IconVerticalSolidList"/>
    <dgm:cxn modelId="{B8F5AEA6-693A-4D4A-B390-97D27CE8C414}" type="presParOf" srcId="{EE3AC019-4343-428F-B7DF-B91702F5326E}" destId="{00350A5C-1153-4CAE-8897-B9A987B47A42}" srcOrd="1" destOrd="0" presId="urn:microsoft.com/office/officeart/2018/2/layout/IconVerticalSolidList"/>
    <dgm:cxn modelId="{57D7D992-270D-466D-A699-F557904BB0B4}" type="presParOf" srcId="{EE3AC019-4343-428F-B7DF-B91702F5326E}" destId="{2788AE07-F480-4CEA-BB47-ABDFA85E36A9}" srcOrd="2" destOrd="0" presId="urn:microsoft.com/office/officeart/2018/2/layout/IconVerticalSolidList"/>
    <dgm:cxn modelId="{D7741124-2268-4688-9B17-BE4B59F2430F}" type="presParOf" srcId="{EE3AC019-4343-428F-B7DF-B91702F5326E}" destId="{DE6CE44C-EAEA-4F3D-8F20-17A986E916B6}" srcOrd="3" destOrd="0" presId="urn:microsoft.com/office/officeart/2018/2/layout/IconVerticalSolidList"/>
    <dgm:cxn modelId="{4C5D5ADE-69F8-4760-BCFD-968F063A127C}" type="presParOf" srcId="{CB8C6F4C-AC4D-44BD-9A38-1B3182FF9AFF}" destId="{9927DB91-65D4-4D46-B9D0-C27922E44B0E}" srcOrd="3" destOrd="0" presId="urn:microsoft.com/office/officeart/2018/2/layout/IconVerticalSolidList"/>
    <dgm:cxn modelId="{8FE7F429-917F-4D13-9472-1D34F6C13360}" type="presParOf" srcId="{CB8C6F4C-AC4D-44BD-9A38-1B3182FF9AFF}" destId="{CF5255DD-223C-45CC-8F95-98262F60D351}" srcOrd="4" destOrd="0" presId="urn:microsoft.com/office/officeart/2018/2/layout/IconVerticalSolidList"/>
    <dgm:cxn modelId="{4C9665E3-30F1-499F-9895-50AE2D7BB441}" type="presParOf" srcId="{CF5255DD-223C-45CC-8F95-98262F60D351}" destId="{636F741A-3618-4CD8-B538-23E2B089697A}" srcOrd="0" destOrd="0" presId="urn:microsoft.com/office/officeart/2018/2/layout/IconVerticalSolidList"/>
    <dgm:cxn modelId="{CE7C7AF4-493A-4639-87F8-3A2CC788D167}" type="presParOf" srcId="{CF5255DD-223C-45CC-8F95-98262F60D351}" destId="{F051A3D1-6904-4625-A9BE-780FBFF1A1C9}" srcOrd="1" destOrd="0" presId="urn:microsoft.com/office/officeart/2018/2/layout/IconVerticalSolidList"/>
    <dgm:cxn modelId="{CF603805-321A-401C-87C0-2EF80B46F544}" type="presParOf" srcId="{CF5255DD-223C-45CC-8F95-98262F60D351}" destId="{5F37F13B-4061-416C-94CA-8DE939D60323}" srcOrd="2" destOrd="0" presId="urn:microsoft.com/office/officeart/2018/2/layout/IconVerticalSolidList"/>
    <dgm:cxn modelId="{768416C3-247B-497E-9DFA-5328EC92436C}" type="presParOf" srcId="{CF5255DD-223C-45CC-8F95-98262F60D351}" destId="{FB0BDD2E-330A-4779-848E-E47836F9BF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5F82E-1DC0-407E-BEF0-C0A6D727D5FB}"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D85C3BE9-B469-41C8-B2FA-1FD74CDCE62F}">
      <dgm:prSet custT="1"/>
      <dgm:spPr/>
      <dgm:t>
        <a:bodyPr/>
        <a:lstStyle/>
        <a:p>
          <a:r>
            <a:rPr lang="en-US" sz="2400" dirty="0"/>
            <a:t>Support</a:t>
          </a:r>
        </a:p>
      </dgm:t>
    </dgm:pt>
    <dgm:pt modelId="{40C3255E-6023-4DA2-AB21-B38A6F6BFFFB}" type="parTrans" cxnId="{2994C6EE-CBB5-4901-AF43-F8FB089EB4EF}">
      <dgm:prSet/>
      <dgm:spPr/>
      <dgm:t>
        <a:bodyPr/>
        <a:lstStyle/>
        <a:p>
          <a:endParaRPr lang="en-US"/>
        </a:p>
      </dgm:t>
    </dgm:pt>
    <dgm:pt modelId="{3CBB6912-D5B3-4B53-B31A-B0507A86EBAB}" type="sibTrans" cxnId="{2994C6EE-CBB5-4901-AF43-F8FB089EB4EF}">
      <dgm:prSet/>
      <dgm:spPr/>
      <dgm:t>
        <a:bodyPr/>
        <a:lstStyle/>
        <a:p>
          <a:endParaRPr lang="en-US"/>
        </a:p>
      </dgm:t>
    </dgm:pt>
    <dgm:pt modelId="{C6688C19-13BD-4ACB-B075-199F09A38DAE}">
      <dgm:prSet custT="1"/>
      <dgm:spPr/>
      <dgm:t>
        <a:bodyPr/>
        <a:lstStyle/>
        <a:p>
          <a:r>
            <a:rPr lang="en-US" sz="2000" dirty="0"/>
            <a:t>Support continual improvement</a:t>
          </a:r>
        </a:p>
      </dgm:t>
    </dgm:pt>
    <dgm:pt modelId="{4116524E-B00F-414A-BE27-FE07AE93C15C}" type="parTrans" cxnId="{5C701FAB-5372-4B3F-9EAC-877D1D33674C}">
      <dgm:prSet/>
      <dgm:spPr/>
      <dgm:t>
        <a:bodyPr/>
        <a:lstStyle/>
        <a:p>
          <a:endParaRPr lang="en-US"/>
        </a:p>
      </dgm:t>
    </dgm:pt>
    <dgm:pt modelId="{99AE382F-BFEA-4CB1-B5AD-1E14443A71D8}" type="sibTrans" cxnId="{5C701FAB-5372-4B3F-9EAC-877D1D33674C}">
      <dgm:prSet/>
      <dgm:spPr/>
      <dgm:t>
        <a:bodyPr/>
        <a:lstStyle/>
        <a:p>
          <a:endParaRPr lang="en-US"/>
        </a:p>
      </dgm:t>
    </dgm:pt>
    <dgm:pt modelId="{8A135622-58FF-4D03-A755-062DD5D219ED}">
      <dgm:prSet custT="1"/>
      <dgm:spPr/>
      <dgm:t>
        <a:bodyPr/>
        <a:lstStyle/>
        <a:p>
          <a:r>
            <a:rPr lang="en-US" sz="2400" dirty="0"/>
            <a:t>Understand</a:t>
          </a:r>
        </a:p>
      </dgm:t>
    </dgm:pt>
    <dgm:pt modelId="{50F371A5-49A9-4857-B216-2DCF8B3284B5}" type="parTrans" cxnId="{561DF85E-AAA2-4D80-9048-C88ED5B9F8C7}">
      <dgm:prSet/>
      <dgm:spPr/>
      <dgm:t>
        <a:bodyPr/>
        <a:lstStyle/>
        <a:p>
          <a:endParaRPr lang="en-US"/>
        </a:p>
      </dgm:t>
    </dgm:pt>
    <dgm:pt modelId="{2FB4088A-4D4F-497B-A7E2-8169618D6F90}" type="sibTrans" cxnId="{561DF85E-AAA2-4D80-9048-C88ED5B9F8C7}">
      <dgm:prSet/>
      <dgm:spPr/>
      <dgm:t>
        <a:bodyPr/>
        <a:lstStyle/>
        <a:p>
          <a:endParaRPr lang="en-US"/>
        </a:p>
      </dgm:t>
    </dgm:pt>
    <dgm:pt modelId="{C106E358-2787-4925-ACA4-4AAEE3787584}">
      <dgm:prSet custT="1"/>
      <dgm:spPr/>
      <dgm:t>
        <a:bodyPr/>
        <a:lstStyle/>
        <a:p>
          <a:r>
            <a:rPr lang="en-US" sz="2000" dirty="0"/>
            <a:t>Understand state of assets and maintenance effectiveness</a:t>
          </a:r>
        </a:p>
      </dgm:t>
    </dgm:pt>
    <dgm:pt modelId="{2934007A-1ECE-4B15-BFFB-70622DADA5AB}" type="parTrans" cxnId="{37220CE8-2305-4905-B42D-AFC52A11ABB8}">
      <dgm:prSet/>
      <dgm:spPr/>
      <dgm:t>
        <a:bodyPr/>
        <a:lstStyle/>
        <a:p>
          <a:endParaRPr lang="en-US"/>
        </a:p>
      </dgm:t>
    </dgm:pt>
    <dgm:pt modelId="{F9F1FF74-F718-4037-8CEB-489F6CF1DABF}" type="sibTrans" cxnId="{37220CE8-2305-4905-B42D-AFC52A11ABB8}">
      <dgm:prSet/>
      <dgm:spPr/>
      <dgm:t>
        <a:bodyPr/>
        <a:lstStyle/>
        <a:p>
          <a:endParaRPr lang="en-US"/>
        </a:p>
      </dgm:t>
    </dgm:pt>
    <dgm:pt modelId="{D81E8C16-A349-4029-A4E4-5D0F07D9145C}">
      <dgm:prSet custT="1"/>
      <dgm:spPr/>
      <dgm:t>
        <a:bodyPr/>
        <a:lstStyle/>
        <a:p>
          <a:r>
            <a:rPr lang="en-US" sz="2400" dirty="0"/>
            <a:t>Provide</a:t>
          </a:r>
        </a:p>
      </dgm:t>
    </dgm:pt>
    <dgm:pt modelId="{56F02F76-1BB4-4335-B757-9E038B1BDC5C}" type="parTrans" cxnId="{94F4D3B5-19E7-480D-9EC9-8037B5DF1ABA}">
      <dgm:prSet/>
      <dgm:spPr/>
      <dgm:t>
        <a:bodyPr/>
        <a:lstStyle/>
        <a:p>
          <a:endParaRPr lang="en-US"/>
        </a:p>
      </dgm:t>
    </dgm:pt>
    <dgm:pt modelId="{38467799-4FF8-49FC-A6FF-38DB02AA08C1}" type="sibTrans" cxnId="{94F4D3B5-19E7-480D-9EC9-8037B5DF1ABA}">
      <dgm:prSet/>
      <dgm:spPr/>
      <dgm:t>
        <a:bodyPr/>
        <a:lstStyle/>
        <a:p>
          <a:endParaRPr lang="en-US"/>
        </a:p>
      </dgm:t>
    </dgm:pt>
    <dgm:pt modelId="{616C4198-2300-4B90-9D93-656EEB9E5164}">
      <dgm:prSet custT="1"/>
      <dgm:spPr/>
      <dgm:t>
        <a:bodyPr/>
        <a:lstStyle/>
        <a:p>
          <a:r>
            <a:rPr lang="en-US" sz="2000" dirty="0"/>
            <a:t>Provide information for entities, regulators, LGA, customers and researchers</a:t>
          </a:r>
        </a:p>
      </dgm:t>
    </dgm:pt>
    <dgm:pt modelId="{2D38EF79-894D-4250-A963-1A9DB32977B4}" type="parTrans" cxnId="{B42B824F-A3DB-4147-BCD7-27FA15799F37}">
      <dgm:prSet/>
      <dgm:spPr/>
      <dgm:t>
        <a:bodyPr/>
        <a:lstStyle/>
        <a:p>
          <a:endParaRPr lang="en-US"/>
        </a:p>
      </dgm:t>
    </dgm:pt>
    <dgm:pt modelId="{65B92E36-66CF-40D3-90A3-85B38C8AB854}" type="sibTrans" cxnId="{B42B824F-A3DB-4147-BCD7-27FA15799F37}">
      <dgm:prSet/>
      <dgm:spPr/>
      <dgm:t>
        <a:bodyPr/>
        <a:lstStyle/>
        <a:p>
          <a:endParaRPr lang="en-US"/>
        </a:p>
      </dgm:t>
    </dgm:pt>
    <dgm:pt modelId="{C8FB5DDC-1789-425E-84D3-4DDB542D41DC}">
      <dgm:prSet custT="1"/>
      <dgm:spPr/>
      <dgm:t>
        <a:bodyPr/>
        <a:lstStyle/>
        <a:p>
          <a:r>
            <a:rPr lang="en-US" sz="2400" dirty="0"/>
            <a:t>Enable</a:t>
          </a:r>
        </a:p>
      </dgm:t>
    </dgm:pt>
    <dgm:pt modelId="{8F815C9B-7782-41C9-B85F-952E022523DC}" type="parTrans" cxnId="{9ED9681F-3EB9-40C6-A383-34EFC37F2A7A}">
      <dgm:prSet/>
      <dgm:spPr/>
      <dgm:t>
        <a:bodyPr/>
        <a:lstStyle/>
        <a:p>
          <a:endParaRPr lang="en-US"/>
        </a:p>
      </dgm:t>
    </dgm:pt>
    <dgm:pt modelId="{37E271BC-AD34-468E-B64E-347DE9CC9125}" type="sibTrans" cxnId="{9ED9681F-3EB9-40C6-A383-34EFC37F2A7A}">
      <dgm:prSet/>
      <dgm:spPr/>
      <dgm:t>
        <a:bodyPr/>
        <a:lstStyle/>
        <a:p>
          <a:endParaRPr lang="en-US"/>
        </a:p>
      </dgm:t>
    </dgm:pt>
    <dgm:pt modelId="{B9F45D21-C78E-4029-9AE5-24162FA45679}">
      <dgm:prSet custT="1"/>
      <dgm:spPr/>
      <dgm:t>
        <a:bodyPr/>
        <a:lstStyle/>
        <a:p>
          <a:r>
            <a:rPr lang="en-US" sz="2000" dirty="0"/>
            <a:t>Enable a safe and reliable CWMS</a:t>
          </a:r>
        </a:p>
      </dgm:t>
    </dgm:pt>
    <dgm:pt modelId="{106E9A21-9BF7-4092-BB68-431B86E70680}" type="parTrans" cxnId="{6F6C1D8B-FC5F-418A-8CEB-6D39A07773DB}">
      <dgm:prSet/>
      <dgm:spPr/>
      <dgm:t>
        <a:bodyPr/>
        <a:lstStyle/>
        <a:p>
          <a:endParaRPr lang="en-US"/>
        </a:p>
      </dgm:t>
    </dgm:pt>
    <dgm:pt modelId="{1DA3B141-CB7C-4540-9729-9293499455A5}" type="sibTrans" cxnId="{6F6C1D8B-FC5F-418A-8CEB-6D39A07773DB}">
      <dgm:prSet/>
      <dgm:spPr/>
      <dgm:t>
        <a:bodyPr/>
        <a:lstStyle/>
        <a:p>
          <a:endParaRPr lang="en-US"/>
        </a:p>
      </dgm:t>
    </dgm:pt>
    <dgm:pt modelId="{B54A984A-03F5-4B83-A5C3-BEF057E2E5C8}" type="pres">
      <dgm:prSet presAssocID="{4FB5F82E-1DC0-407E-BEF0-C0A6D727D5FB}" presName="Name0" presStyleCnt="0">
        <dgm:presLayoutVars>
          <dgm:dir/>
          <dgm:animLvl val="lvl"/>
          <dgm:resizeHandles val="exact"/>
        </dgm:presLayoutVars>
      </dgm:prSet>
      <dgm:spPr/>
    </dgm:pt>
    <dgm:pt modelId="{F76B0116-3745-4AC6-9E6C-E3F1594C98A2}" type="pres">
      <dgm:prSet presAssocID="{D85C3BE9-B469-41C8-B2FA-1FD74CDCE62F}" presName="composite" presStyleCnt="0"/>
      <dgm:spPr/>
    </dgm:pt>
    <dgm:pt modelId="{90FE227D-B078-45F9-A784-86B5646FD9B2}" type="pres">
      <dgm:prSet presAssocID="{D85C3BE9-B469-41C8-B2FA-1FD74CDCE62F}" presName="parTx" presStyleLbl="alignNode1" presStyleIdx="0" presStyleCnt="4" custLinFactNeighborX="-394" custLinFactNeighborY="-1482">
        <dgm:presLayoutVars>
          <dgm:chMax val="0"/>
          <dgm:chPref val="0"/>
        </dgm:presLayoutVars>
      </dgm:prSet>
      <dgm:spPr/>
    </dgm:pt>
    <dgm:pt modelId="{2C084330-A65F-4CD8-A6DF-84E1250C0FC4}" type="pres">
      <dgm:prSet presAssocID="{D85C3BE9-B469-41C8-B2FA-1FD74CDCE62F}" presName="desTx" presStyleLbl="alignAccFollowNode1" presStyleIdx="0" presStyleCnt="4">
        <dgm:presLayoutVars/>
      </dgm:prSet>
      <dgm:spPr/>
    </dgm:pt>
    <dgm:pt modelId="{F4F38B72-E4F1-44BF-A785-E219515B48FE}" type="pres">
      <dgm:prSet presAssocID="{3CBB6912-D5B3-4B53-B31A-B0507A86EBAB}" presName="space" presStyleCnt="0"/>
      <dgm:spPr/>
    </dgm:pt>
    <dgm:pt modelId="{08812880-E0D9-4706-8F31-2A8014F21716}" type="pres">
      <dgm:prSet presAssocID="{8A135622-58FF-4D03-A755-062DD5D219ED}" presName="composite" presStyleCnt="0"/>
      <dgm:spPr/>
    </dgm:pt>
    <dgm:pt modelId="{C2FC53F2-9FC6-460A-A5A5-9B2D5DD3A897}" type="pres">
      <dgm:prSet presAssocID="{8A135622-58FF-4D03-A755-062DD5D219ED}" presName="parTx" presStyleLbl="alignNode1" presStyleIdx="1" presStyleCnt="4">
        <dgm:presLayoutVars>
          <dgm:chMax val="0"/>
          <dgm:chPref val="0"/>
        </dgm:presLayoutVars>
      </dgm:prSet>
      <dgm:spPr/>
    </dgm:pt>
    <dgm:pt modelId="{05BBD5C3-F538-44E2-8420-B8D5A616BB88}" type="pres">
      <dgm:prSet presAssocID="{8A135622-58FF-4D03-A755-062DD5D219ED}" presName="desTx" presStyleLbl="alignAccFollowNode1" presStyleIdx="1" presStyleCnt="4">
        <dgm:presLayoutVars/>
      </dgm:prSet>
      <dgm:spPr/>
    </dgm:pt>
    <dgm:pt modelId="{2D98D2F2-7D31-48A5-B6A0-3906F7C94E47}" type="pres">
      <dgm:prSet presAssocID="{2FB4088A-4D4F-497B-A7E2-8169618D6F90}" presName="space" presStyleCnt="0"/>
      <dgm:spPr/>
    </dgm:pt>
    <dgm:pt modelId="{782E5031-8DA5-4D7F-ACDC-4130D6012AF6}" type="pres">
      <dgm:prSet presAssocID="{D81E8C16-A349-4029-A4E4-5D0F07D9145C}" presName="composite" presStyleCnt="0"/>
      <dgm:spPr/>
    </dgm:pt>
    <dgm:pt modelId="{59DEDCB8-A4B8-4BB7-A1AB-7B6B35C3B55E}" type="pres">
      <dgm:prSet presAssocID="{D81E8C16-A349-4029-A4E4-5D0F07D9145C}" presName="parTx" presStyleLbl="alignNode1" presStyleIdx="2" presStyleCnt="4">
        <dgm:presLayoutVars>
          <dgm:chMax val="0"/>
          <dgm:chPref val="0"/>
        </dgm:presLayoutVars>
      </dgm:prSet>
      <dgm:spPr/>
    </dgm:pt>
    <dgm:pt modelId="{805204E8-CDE2-4A96-8C91-EF12FCC42F73}" type="pres">
      <dgm:prSet presAssocID="{D81E8C16-A349-4029-A4E4-5D0F07D9145C}" presName="desTx" presStyleLbl="alignAccFollowNode1" presStyleIdx="2" presStyleCnt="4">
        <dgm:presLayoutVars/>
      </dgm:prSet>
      <dgm:spPr/>
    </dgm:pt>
    <dgm:pt modelId="{4F40CE06-F95C-4877-975E-34639539C1FF}" type="pres">
      <dgm:prSet presAssocID="{38467799-4FF8-49FC-A6FF-38DB02AA08C1}" presName="space" presStyleCnt="0"/>
      <dgm:spPr/>
    </dgm:pt>
    <dgm:pt modelId="{415F577C-8FD1-45D7-BBF2-CD4D1A033348}" type="pres">
      <dgm:prSet presAssocID="{C8FB5DDC-1789-425E-84D3-4DDB542D41DC}" presName="composite" presStyleCnt="0"/>
      <dgm:spPr/>
    </dgm:pt>
    <dgm:pt modelId="{13569C20-3D92-4173-A577-2E8707BCFC88}" type="pres">
      <dgm:prSet presAssocID="{C8FB5DDC-1789-425E-84D3-4DDB542D41DC}" presName="parTx" presStyleLbl="alignNode1" presStyleIdx="3" presStyleCnt="4">
        <dgm:presLayoutVars>
          <dgm:chMax val="0"/>
          <dgm:chPref val="0"/>
        </dgm:presLayoutVars>
      </dgm:prSet>
      <dgm:spPr/>
    </dgm:pt>
    <dgm:pt modelId="{58BB4DE9-72F1-4125-9061-6BC0E5C251E6}" type="pres">
      <dgm:prSet presAssocID="{C8FB5DDC-1789-425E-84D3-4DDB542D41DC}" presName="desTx" presStyleLbl="alignAccFollowNode1" presStyleIdx="3" presStyleCnt="4">
        <dgm:presLayoutVars/>
      </dgm:prSet>
      <dgm:spPr/>
    </dgm:pt>
  </dgm:ptLst>
  <dgm:cxnLst>
    <dgm:cxn modelId="{8C1A7605-DB4D-43B3-9C56-DA02C9753153}" type="presOf" srcId="{B9F45D21-C78E-4029-9AE5-24162FA45679}" destId="{58BB4DE9-72F1-4125-9061-6BC0E5C251E6}" srcOrd="0" destOrd="0" presId="urn:microsoft.com/office/officeart/2016/7/layout/HorizontalActionList"/>
    <dgm:cxn modelId="{9ED9681F-3EB9-40C6-A383-34EFC37F2A7A}" srcId="{4FB5F82E-1DC0-407E-BEF0-C0A6D727D5FB}" destId="{C8FB5DDC-1789-425E-84D3-4DDB542D41DC}" srcOrd="3" destOrd="0" parTransId="{8F815C9B-7782-41C9-B85F-952E022523DC}" sibTransId="{37E271BC-AD34-468E-B64E-347DE9CC9125}"/>
    <dgm:cxn modelId="{561DF85E-AAA2-4D80-9048-C88ED5B9F8C7}" srcId="{4FB5F82E-1DC0-407E-BEF0-C0A6D727D5FB}" destId="{8A135622-58FF-4D03-A755-062DD5D219ED}" srcOrd="1" destOrd="0" parTransId="{50F371A5-49A9-4857-B216-2DCF8B3284B5}" sibTransId="{2FB4088A-4D4F-497B-A7E2-8169618D6F90}"/>
    <dgm:cxn modelId="{D96F5967-6BFD-4924-BD8A-C57494A8F6BC}" type="presOf" srcId="{C8FB5DDC-1789-425E-84D3-4DDB542D41DC}" destId="{13569C20-3D92-4173-A577-2E8707BCFC88}" srcOrd="0" destOrd="0" presId="urn:microsoft.com/office/officeart/2016/7/layout/HorizontalActionList"/>
    <dgm:cxn modelId="{A640C74A-556F-4856-9905-3FBDEFF395AB}" type="presOf" srcId="{4FB5F82E-1DC0-407E-BEF0-C0A6D727D5FB}" destId="{B54A984A-03F5-4B83-A5C3-BEF057E2E5C8}" srcOrd="0" destOrd="0" presId="urn:microsoft.com/office/officeart/2016/7/layout/HorizontalActionList"/>
    <dgm:cxn modelId="{50F5F14C-3ACC-4DB4-A71B-B0793645691F}" type="presOf" srcId="{C106E358-2787-4925-ACA4-4AAEE3787584}" destId="{05BBD5C3-F538-44E2-8420-B8D5A616BB88}" srcOrd="0" destOrd="0" presId="urn:microsoft.com/office/officeart/2016/7/layout/HorizontalActionList"/>
    <dgm:cxn modelId="{B42B824F-A3DB-4147-BCD7-27FA15799F37}" srcId="{D81E8C16-A349-4029-A4E4-5D0F07D9145C}" destId="{616C4198-2300-4B90-9D93-656EEB9E5164}" srcOrd="0" destOrd="0" parTransId="{2D38EF79-894D-4250-A963-1A9DB32977B4}" sibTransId="{65B92E36-66CF-40D3-90A3-85B38C8AB854}"/>
    <dgm:cxn modelId="{F6D46E73-C9B1-46C8-AA11-98CA5C1E067E}" type="presOf" srcId="{D85C3BE9-B469-41C8-B2FA-1FD74CDCE62F}" destId="{90FE227D-B078-45F9-A784-86B5646FD9B2}" srcOrd="0" destOrd="0" presId="urn:microsoft.com/office/officeart/2016/7/layout/HorizontalActionList"/>
    <dgm:cxn modelId="{6F6C1D8B-FC5F-418A-8CEB-6D39A07773DB}" srcId="{C8FB5DDC-1789-425E-84D3-4DDB542D41DC}" destId="{B9F45D21-C78E-4029-9AE5-24162FA45679}" srcOrd="0" destOrd="0" parTransId="{106E9A21-9BF7-4092-BB68-431B86E70680}" sibTransId="{1DA3B141-CB7C-4540-9729-9293499455A5}"/>
    <dgm:cxn modelId="{5C701FAB-5372-4B3F-9EAC-877D1D33674C}" srcId="{D85C3BE9-B469-41C8-B2FA-1FD74CDCE62F}" destId="{C6688C19-13BD-4ACB-B075-199F09A38DAE}" srcOrd="0" destOrd="0" parTransId="{4116524E-B00F-414A-BE27-FE07AE93C15C}" sibTransId="{99AE382F-BFEA-4CB1-B5AD-1E14443A71D8}"/>
    <dgm:cxn modelId="{94F4D3B5-19E7-480D-9EC9-8037B5DF1ABA}" srcId="{4FB5F82E-1DC0-407E-BEF0-C0A6D727D5FB}" destId="{D81E8C16-A349-4029-A4E4-5D0F07D9145C}" srcOrd="2" destOrd="0" parTransId="{56F02F76-1BB4-4335-B757-9E038B1BDC5C}" sibTransId="{38467799-4FF8-49FC-A6FF-38DB02AA08C1}"/>
    <dgm:cxn modelId="{37220CE8-2305-4905-B42D-AFC52A11ABB8}" srcId="{8A135622-58FF-4D03-A755-062DD5D219ED}" destId="{C106E358-2787-4925-ACA4-4AAEE3787584}" srcOrd="0" destOrd="0" parTransId="{2934007A-1ECE-4B15-BFFB-70622DADA5AB}" sibTransId="{F9F1FF74-F718-4037-8CEB-489F6CF1DABF}"/>
    <dgm:cxn modelId="{627A47EA-C319-4401-A56F-DD4E048524CE}" type="presOf" srcId="{D81E8C16-A349-4029-A4E4-5D0F07D9145C}" destId="{59DEDCB8-A4B8-4BB7-A1AB-7B6B35C3B55E}" srcOrd="0" destOrd="0" presId="urn:microsoft.com/office/officeart/2016/7/layout/HorizontalActionList"/>
    <dgm:cxn modelId="{2994C6EE-CBB5-4901-AF43-F8FB089EB4EF}" srcId="{4FB5F82E-1DC0-407E-BEF0-C0A6D727D5FB}" destId="{D85C3BE9-B469-41C8-B2FA-1FD74CDCE62F}" srcOrd="0" destOrd="0" parTransId="{40C3255E-6023-4DA2-AB21-B38A6F6BFFFB}" sibTransId="{3CBB6912-D5B3-4B53-B31A-B0507A86EBAB}"/>
    <dgm:cxn modelId="{BE72C6F0-66A9-46EE-9B1F-79E25A1A7B64}" type="presOf" srcId="{8A135622-58FF-4D03-A755-062DD5D219ED}" destId="{C2FC53F2-9FC6-460A-A5A5-9B2D5DD3A897}" srcOrd="0" destOrd="0" presId="urn:microsoft.com/office/officeart/2016/7/layout/HorizontalActionList"/>
    <dgm:cxn modelId="{B0F853D2-0DEE-47A1-B27F-4CAB49E45FE3}" type="presOf" srcId="{616C4198-2300-4B90-9D93-656EEB9E5164}" destId="{805204E8-CDE2-4A96-8C91-EF12FCC42F73}" srcOrd="0" destOrd="0" presId="urn:microsoft.com/office/officeart/2016/7/layout/HorizontalActionList"/>
    <dgm:cxn modelId="{E98E95FC-13FE-4B39-9AC3-FB5A1106FD58}" type="presOf" srcId="{C6688C19-13BD-4ACB-B075-199F09A38DAE}" destId="{2C084330-A65F-4CD8-A6DF-84E1250C0FC4}" srcOrd="0" destOrd="0" presId="urn:microsoft.com/office/officeart/2016/7/layout/HorizontalActionList"/>
    <dgm:cxn modelId="{863257B5-99BF-45FD-A46D-9BFF7245DE7D}" type="presParOf" srcId="{B54A984A-03F5-4B83-A5C3-BEF057E2E5C8}" destId="{F76B0116-3745-4AC6-9E6C-E3F1594C98A2}" srcOrd="0" destOrd="0" presId="urn:microsoft.com/office/officeart/2016/7/layout/HorizontalActionList"/>
    <dgm:cxn modelId="{91426143-00B6-416E-AF9F-F7DD75253D7F}" type="presParOf" srcId="{F76B0116-3745-4AC6-9E6C-E3F1594C98A2}" destId="{90FE227D-B078-45F9-A784-86B5646FD9B2}" srcOrd="0" destOrd="0" presId="urn:microsoft.com/office/officeart/2016/7/layout/HorizontalActionList"/>
    <dgm:cxn modelId="{040EA1E4-9E57-41B2-A863-97B2D219A4EE}" type="presParOf" srcId="{F76B0116-3745-4AC6-9E6C-E3F1594C98A2}" destId="{2C084330-A65F-4CD8-A6DF-84E1250C0FC4}" srcOrd="1" destOrd="0" presId="urn:microsoft.com/office/officeart/2016/7/layout/HorizontalActionList"/>
    <dgm:cxn modelId="{3FCCC076-E738-4CF1-840D-2E1802B120DD}" type="presParOf" srcId="{B54A984A-03F5-4B83-A5C3-BEF057E2E5C8}" destId="{F4F38B72-E4F1-44BF-A785-E219515B48FE}" srcOrd="1" destOrd="0" presId="urn:microsoft.com/office/officeart/2016/7/layout/HorizontalActionList"/>
    <dgm:cxn modelId="{83D8EC72-0619-4CB2-ABCC-48F01E210410}" type="presParOf" srcId="{B54A984A-03F5-4B83-A5C3-BEF057E2E5C8}" destId="{08812880-E0D9-4706-8F31-2A8014F21716}" srcOrd="2" destOrd="0" presId="urn:microsoft.com/office/officeart/2016/7/layout/HorizontalActionList"/>
    <dgm:cxn modelId="{4BD42B01-457B-4042-BB30-C819BF0D22D6}" type="presParOf" srcId="{08812880-E0D9-4706-8F31-2A8014F21716}" destId="{C2FC53F2-9FC6-460A-A5A5-9B2D5DD3A897}" srcOrd="0" destOrd="0" presId="urn:microsoft.com/office/officeart/2016/7/layout/HorizontalActionList"/>
    <dgm:cxn modelId="{F03A8CB5-019A-461A-8D5D-7F6673D5145A}" type="presParOf" srcId="{08812880-E0D9-4706-8F31-2A8014F21716}" destId="{05BBD5C3-F538-44E2-8420-B8D5A616BB88}" srcOrd="1" destOrd="0" presId="urn:microsoft.com/office/officeart/2016/7/layout/HorizontalActionList"/>
    <dgm:cxn modelId="{F616D63B-FAAD-4DE9-95CF-7494B8085299}" type="presParOf" srcId="{B54A984A-03F5-4B83-A5C3-BEF057E2E5C8}" destId="{2D98D2F2-7D31-48A5-B6A0-3906F7C94E47}" srcOrd="3" destOrd="0" presId="urn:microsoft.com/office/officeart/2016/7/layout/HorizontalActionList"/>
    <dgm:cxn modelId="{3C1CD764-EA4B-42F8-9544-7B9AB4F3C5B2}" type="presParOf" srcId="{B54A984A-03F5-4B83-A5C3-BEF057E2E5C8}" destId="{782E5031-8DA5-4D7F-ACDC-4130D6012AF6}" srcOrd="4" destOrd="0" presId="urn:microsoft.com/office/officeart/2016/7/layout/HorizontalActionList"/>
    <dgm:cxn modelId="{8042D0CB-FFB5-4984-812B-D1B1EA7477E1}" type="presParOf" srcId="{782E5031-8DA5-4D7F-ACDC-4130D6012AF6}" destId="{59DEDCB8-A4B8-4BB7-A1AB-7B6B35C3B55E}" srcOrd="0" destOrd="0" presId="urn:microsoft.com/office/officeart/2016/7/layout/HorizontalActionList"/>
    <dgm:cxn modelId="{B53505D8-62C8-44D9-963D-3E0502B3586D}" type="presParOf" srcId="{782E5031-8DA5-4D7F-ACDC-4130D6012AF6}" destId="{805204E8-CDE2-4A96-8C91-EF12FCC42F73}" srcOrd="1" destOrd="0" presId="urn:microsoft.com/office/officeart/2016/7/layout/HorizontalActionList"/>
    <dgm:cxn modelId="{A2B2689B-1615-4BE8-9084-DE1D8E40AE60}" type="presParOf" srcId="{B54A984A-03F5-4B83-A5C3-BEF057E2E5C8}" destId="{4F40CE06-F95C-4877-975E-34639539C1FF}" srcOrd="5" destOrd="0" presId="urn:microsoft.com/office/officeart/2016/7/layout/HorizontalActionList"/>
    <dgm:cxn modelId="{77BCC21B-2426-4801-BCC7-E6A6672D4BA6}" type="presParOf" srcId="{B54A984A-03F5-4B83-A5C3-BEF057E2E5C8}" destId="{415F577C-8FD1-45D7-BBF2-CD4D1A033348}" srcOrd="6" destOrd="0" presId="urn:microsoft.com/office/officeart/2016/7/layout/HorizontalActionList"/>
    <dgm:cxn modelId="{30EBD298-72B0-42BE-B76F-44F6423A50B1}" type="presParOf" srcId="{415F577C-8FD1-45D7-BBF2-CD4D1A033348}" destId="{13569C20-3D92-4173-A577-2E8707BCFC88}" srcOrd="0" destOrd="0" presId="urn:microsoft.com/office/officeart/2016/7/layout/HorizontalActionList"/>
    <dgm:cxn modelId="{BCC73BB3-8301-4CDB-8577-74220B07012B}" type="presParOf" srcId="{415F577C-8FD1-45D7-BBF2-CD4D1A033348}" destId="{58BB4DE9-72F1-4125-9061-6BC0E5C251E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8BE83-A241-45EC-A5D8-6870E36B1C91}">
      <dsp:nvSpPr>
        <dsp:cNvPr id="0" name=""/>
        <dsp:cNvSpPr/>
      </dsp:nvSpPr>
      <dsp:spPr>
        <a:xfrm>
          <a:off x="0" y="553"/>
          <a:ext cx="7879842" cy="12955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55508-B36B-4DC0-BD04-6EA4D665C75A}">
      <dsp:nvSpPr>
        <dsp:cNvPr id="0" name=""/>
        <dsp:cNvSpPr/>
      </dsp:nvSpPr>
      <dsp:spPr>
        <a:xfrm>
          <a:off x="391894" y="292045"/>
          <a:ext cx="712535" cy="71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59AE42-C12C-45A9-8095-44051CB6E776}">
      <dsp:nvSpPr>
        <dsp:cNvPr id="0" name=""/>
        <dsp:cNvSpPr/>
      </dsp:nvSpPr>
      <dsp:spPr>
        <a:xfrm>
          <a:off x="1496324" y="553"/>
          <a:ext cx="6383517"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066800">
            <a:lnSpc>
              <a:spcPct val="90000"/>
            </a:lnSpc>
            <a:spcBef>
              <a:spcPct val="0"/>
            </a:spcBef>
            <a:spcAft>
              <a:spcPct val="35000"/>
            </a:spcAft>
            <a:buNone/>
          </a:pPr>
          <a:r>
            <a:rPr lang="en-US" sz="2400" kern="1200"/>
            <a:t>Qld Statewide Water Information Management (SWIM) &amp; SWIM local, public summary of data and benchmarking report</a:t>
          </a:r>
        </a:p>
      </dsp:txBody>
      <dsp:txXfrm>
        <a:off x="1496324" y="553"/>
        <a:ext cx="6383517" cy="1295519"/>
      </dsp:txXfrm>
    </dsp:sp>
    <dsp:sp modelId="{8AEA9F7A-4A1F-487B-9792-99B0F5E197DB}">
      <dsp:nvSpPr>
        <dsp:cNvPr id="0" name=""/>
        <dsp:cNvSpPr/>
      </dsp:nvSpPr>
      <dsp:spPr>
        <a:xfrm>
          <a:off x="0" y="1619952"/>
          <a:ext cx="7879842" cy="12955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50A5C-1153-4CAE-8897-B9A987B47A42}">
      <dsp:nvSpPr>
        <dsp:cNvPr id="0" name=""/>
        <dsp:cNvSpPr/>
      </dsp:nvSpPr>
      <dsp:spPr>
        <a:xfrm>
          <a:off x="391894" y="1911444"/>
          <a:ext cx="712535" cy="71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6CE44C-EAEA-4F3D-8F20-17A986E916B6}">
      <dsp:nvSpPr>
        <dsp:cNvPr id="0" name=""/>
        <dsp:cNvSpPr/>
      </dsp:nvSpPr>
      <dsp:spPr>
        <a:xfrm>
          <a:off x="1496324" y="1619952"/>
          <a:ext cx="6383517"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066800">
            <a:lnSpc>
              <a:spcPct val="90000"/>
            </a:lnSpc>
            <a:spcBef>
              <a:spcPct val="0"/>
            </a:spcBef>
            <a:spcAft>
              <a:spcPct val="35000"/>
            </a:spcAft>
            <a:buNone/>
          </a:pPr>
          <a:r>
            <a:rPr lang="en-US" sz="2400" kern="1200"/>
            <a:t>NSW interactive local water utility performance monitoring data dashboard </a:t>
          </a:r>
        </a:p>
      </dsp:txBody>
      <dsp:txXfrm>
        <a:off x="1496324" y="1619952"/>
        <a:ext cx="6383517" cy="1295519"/>
      </dsp:txXfrm>
    </dsp:sp>
    <dsp:sp modelId="{636F741A-3618-4CD8-B538-23E2B089697A}">
      <dsp:nvSpPr>
        <dsp:cNvPr id="0" name=""/>
        <dsp:cNvSpPr/>
      </dsp:nvSpPr>
      <dsp:spPr>
        <a:xfrm>
          <a:off x="0" y="3239351"/>
          <a:ext cx="7879842" cy="12955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1A3D1-6904-4625-A9BE-780FBFF1A1C9}">
      <dsp:nvSpPr>
        <dsp:cNvPr id="0" name=""/>
        <dsp:cNvSpPr/>
      </dsp:nvSpPr>
      <dsp:spPr>
        <a:xfrm>
          <a:off x="391894" y="3530843"/>
          <a:ext cx="712535" cy="71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BDD2E-330A-4779-848E-E47836F9BF2D}">
      <dsp:nvSpPr>
        <dsp:cNvPr id="0" name=""/>
        <dsp:cNvSpPr/>
      </dsp:nvSpPr>
      <dsp:spPr>
        <a:xfrm>
          <a:off x="1496324" y="3239351"/>
          <a:ext cx="6383517"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066800">
            <a:lnSpc>
              <a:spcPct val="90000"/>
            </a:lnSpc>
            <a:spcBef>
              <a:spcPct val="0"/>
            </a:spcBef>
            <a:spcAft>
              <a:spcPct val="35000"/>
            </a:spcAft>
            <a:buNone/>
          </a:pPr>
          <a:r>
            <a:rPr lang="en-US" sz="2400" kern="1200"/>
            <a:t>Both combine state reporting, NPR and ABS Water Supply and Sewerage Services Survey</a:t>
          </a:r>
        </a:p>
      </dsp:txBody>
      <dsp:txXfrm>
        <a:off x="1496324" y="3239351"/>
        <a:ext cx="6383517" cy="1295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227D-B078-45F9-A784-86B5646FD9B2}">
      <dsp:nvSpPr>
        <dsp:cNvPr id="0" name=""/>
        <dsp:cNvSpPr/>
      </dsp:nvSpPr>
      <dsp:spPr>
        <a:xfrm>
          <a:off x="3853" y="404707"/>
          <a:ext cx="1885192" cy="5655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1066800">
            <a:lnSpc>
              <a:spcPct val="90000"/>
            </a:lnSpc>
            <a:spcBef>
              <a:spcPct val="0"/>
            </a:spcBef>
            <a:spcAft>
              <a:spcPct val="35000"/>
            </a:spcAft>
            <a:buNone/>
          </a:pPr>
          <a:r>
            <a:rPr lang="en-US" sz="2400" kern="1200" dirty="0"/>
            <a:t>Support</a:t>
          </a:r>
        </a:p>
      </dsp:txBody>
      <dsp:txXfrm>
        <a:off x="3853" y="404707"/>
        <a:ext cx="1885192" cy="565557"/>
      </dsp:txXfrm>
    </dsp:sp>
    <dsp:sp modelId="{2C084330-A65F-4CD8-A6DF-84E1250C0FC4}">
      <dsp:nvSpPr>
        <dsp:cNvPr id="0" name=""/>
        <dsp:cNvSpPr/>
      </dsp:nvSpPr>
      <dsp:spPr>
        <a:xfrm>
          <a:off x="11280" y="978647"/>
          <a:ext cx="1885192" cy="23491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889000">
            <a:lnSpc>
              <a:spcPct val="90000"/>
            </a:lnSpc>
            <a:spcBef>
              <a:spcPct val="0"/>
            </a:spcBef>
            <a:spcAft>
              <a:spcPct val="35000"/>
            </a:spcAft>
            <a:buNone/>
          </a:pPr>
          <a:r>
            <a:rPr lang="en-US" sz="2000" kern="1200" dirty="0"/>
            <a:t>Support continual improvement</a:t>
          </a:r>
        </a:p>
      </dsp:txBody>
      <dsp:txXfrm>
        <a:off x="11280" y="978647"/>
        <a:ext cx="1885192" cy="2349166"/>
      </dsp:txXfrm>
    </dsp:sp>
    <dsp:sp modelId="{C2FC53F2-9FC6-460A-A5A5-9B2D5DD3A897}">
      <dsp:nvSpPr>
        <dsp:cNvPr id="0" name=""/>
        <dsp:cNvSpPr/>
      </dsp:nvSpPr>
      <dsp:spPr>
        <a:xfrm>
          <a:off x="2004262" y="413089"/>
          <a:ext cx="1885192" cy="5655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1066800">
            <a:lnSpc>
              <a:spcPct val="90000"/>
            </a:lnSpc>
            <a:spcBef>
              <a:spcPct val="0"/>
            </a:spcBef>
            <a:spcAft>
              <a:spcPct val="35000"/>
            </a:spcAft>
            <a:buNone/>
          </a:pPr>
          <a:r>
            <a:rPr lang="en-US" sz="2400" kern="1200" dirty="0"/>
            <a:t>Understand</a:t>
          </a:r>
        </a:p>
      </dsp:txBody>
      <dsp:txXfrm>
        <a:off x="2004262" y="413089"/>
        <a:ext cx="1885192" cy="565557"/>
      </dsp:txXfrm>
    </dsp:sp>
    <dsp:sp modelId="{05BBD5C3-F538-44E2-8420-B8D5A616BB88}">
      <dsp:nvSpPr>
        <dsp:cNvPr id="0" name=""/>
        <dsp:cNvSpPr/>
      </dsp:nvSpPr>
      <dsp:spPr>
        <a:xfrm>
          <a:off x="2004262" y="978647"/>
          <a:ext cx="1885192" cy="23491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889000">
            <a:lnSpc>
              <a:spcPct val="90000"/>
            </a:lnSpc>
            <a:spcBef>
              <a:spcPct val="0"/>
            </a:spcBef>
            <a:spcAft>
              <a:spcPct val="35000"/>
            </a:spcAft>
            <a:buNone/>
          </a:pPr>
          <a:r>
            <a:rPr lang="en-US" sz="2000" kern="1200" dirty="0"/>
            <a:t>Understand state of assets and maintenance effectiveness</a:t>
          </a:r>
        </a:p>
      </dsp:txBody>
      <dsp:txXfrm>
        <a:off x="2004262" y="978647"/>
        <a:ext cx="1885192" cy="2349166"/>
      </dsp:txXfrm>
    </dsp:sp>
    <dsp:sp modelId="{59DEDCB8-A4B8-4BB7-A1AB-7B6B35C3B55E}">
      <dsp:nvSpPr>
        <dsp:cNvPr id="0" name=""/>
        <dsp:cNvSpPr/>
      </dsp:nvSpPr>
      <dsp:spPr>
        <a:xfrm>
          <a:off x="3997244" y="413089"/>
          <a:ext cx="1885192" cy="5655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1066800">
            <a:lnSpc>
              <a:spcPct val="90000"/>
            </a:lnSpc>
            <a:spcBef>
              <a:spcPct val="0"/>
            </a:spcBef>
            <a:spcAft>
              <a:spcPct val="35000"/>
            </a:spcAft>
            <a:buNone/>
          </a:pPr>
          <a:r>
            <a:rPr lang="en-US" sz="2400" kern="1200" dirty="0"/>
            <a:t>Provide</a:t>
          </a:r>
        </a:p>
      </dsp:txBody>
      <dsp:txXfrm>
        <a:off x="3997244" y="413089"/>
        <a:ext cx="1885192" cy="565557"/>
      </dsp:txXfrm>
    </dsp:sp>
    <dsp:sp modelId="{805204E8-CDE2-4A96-8C91-EF12FCC42F73}">
      <dsp:nvSpPr>
        <dsp:cNvPr id="0" name=""/>
        <dsp:cNvSpPr/>
      </dsp:nvSpPr>
      <dsp:spPr>
        <a:xfrm>
          <a:off x="3997244" y="978647"/>
          <a:ext cx="1885192" cy="23491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889000">
            <a:lnSpc>
              <a:spcPct val="90000"/>
            </a:lnSpc>
            <a:spcBef>
              <a:spcPct val="0"/>
            </a:spcBef>
            <a:spcAft>
              <a:spcPct val="35000"/>
            </a:spcAft>
            <a:buNone/>
          </a:pPr>
          <a:r>
            <a:rPr lang="en-US" sz="2000" kern="1200" dirty="0"/>
            <a:t>Provide information for entities, regulators, LGA, customers and researchers</a:t>
          </a:r>
        </a:p>
      </dsp:txBody>
      <dsp:txXfrm>
        <a:off x="3997244" y="978647"/>
        <a:ext cx="1885192" cy="2349166"/>
      </dsp:txXfrm>
    </dsp:sp>
    <dsp:sp modelId="{13569C20-3D92-4173-A577-2E8707BCFC88}">
      <dsp:nvSpPr>
        <dsp:cNvPr id="0" name=""/>
        <dsp:cNvSpPr/>
      </dsp:nvSpPr>
      <dsp:spPr>
        <a:xfrm>
          <a:off x="5990226" y="413089"/>
          <a:ext cx="1885192" cy="5655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72" tIns="148972" rIns="148972" bIns="148972" numCol="1" spcCol="1270" anchor="ctr" anchorCtr="0">
          <a:noAutofit/>
        </a:bodyPr>
        <a:lstStyle/>
        <a:p>
          <a:pPr marL="0" lvl="0" indent="0" algn="ctr" defTabSz="1066800">
            <a:lnSpc>
              <a:spcPct val="90000"/>
            </a:lnSpc>
            <a:spcBef>
              <a:spcPct val="0"/>
            </a:spcBef>
            <a:spcAft>
              <a:spcPct val="35000"/>
            </a:spcAft>
            <a:buNone/>
          </a:pPr>
          <a:r>
            <a:rPr lang="en-US" sz="2400" kern="1200" dirty="0"/>
            <a:t>Enable</a:t>
          </a:r>
        </a:p>
      </dsp:txBody>
      <dsp:txXfrm>
        <a:off x="5990226" y="413089"/>
        <a:ext cx="1885192" cy="565557"/>
      </dsp:txXfrm>
    </dsp:sp>
    <dsp:sp modelId="{58BB4DE9-72F1-4125-9061-6BC0E5C251E6}">
      <dsp:nvSpPr>
        <dsp:cNvPr id="0" name=""/>
        <dsp:cNvSpPr/>
      </dsp:nvSpPr>
      <dsp:spPr>
        <a:xfrm>
          <a:off x="5990226" y="978647"/>
          <a:ext cx="1885192" cy="23491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215" tIns="186215" rIns="186215" bIns="186215" numCol="1" spcCol="1270" anchor="t" anchorCtr="0">
          <a:noAutofit/>
        </a:bodyPr>
        <a:lstStyle/>
        <a:p>
          <a:pPr marL="0" lvl="0" indent="0" algn="l" defTabSz="889000">
            <a:lnSpc>
              <a:spcPct val="90000"/>
            </a:lnSpc>
            <a:spcBef>
              <a:spcPct val="0"/>
            </a:spcBef>
            <a:spcAft>
              <a:spcPct val="35000"/>
            </a:spcAft>
            <a:buNone/>
          </a:pPr>
          <a:r>
            <a:rPr lang="en-US" sz="2000" kern="1200" dirty="0"/>
            <a:t>Enable a safe and reliable CWMS</a:t>
          </a:r>
        </a:p>
      </dsp:txBody>
      <dsp:txXfrm>
        <a:off x="5990226" y="978647"/>
        <a:ext cx="1885192" cy="23491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8" name="Text Placeholder 7"/>
          <p:cNvSpPr>
            <a:spLocks noGrp="1"/>
          </p:cNvSpPr>
          <p:nvPr>
            <p:ph type="body" sz="quarter" idx="10"/>
          </p:nvPr>
        </p:nvSpPr>
        <p:spPr>
          <a:xfrm>
            <a:off x="1400035" y="3238293"/>
            <a:ext cx="5691535" cy="2441920"/>
          </a:xfrm>
          <a:prstGeom prst="rect">
            <a:avLst/>
          </a:prstGeom>
        </p:spPr>
        <p:txBody>
          <a:bodyPr>
            <a:normAutofit/>
          </a:bodyPr>
          <a:lstStyle>
            <a:lvl1pPr>
              <a:defRPr sz="2800" b="1" i="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2587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
        <p:nvSpPr>
          <p:cNvPr id="3" name="Picture Placeholder 3"/>
          <p:cNvSpPr>
            <a:spLocks noGrp="1"/>
          </p:cNvSpPr>
          <p:nvPr>
            <p:ph type="pic" sz="quarter" idx="10"/>
          </p:nvPr>
        </p:nvSpPr>
        <p:spPr>
          <a:xfrm>
            <a:off x="5184567" y="1952514"/>
            <a:ext cx="3055084" cy="3639571"/>
          </a:xfrm>
          <a:prstGeom prst="rect">
            <a:avLst/>
          </a:prstGeom>
        </p:spPr>
        <p:txBody>
          <a:bodyPr/>
          <a:lstStyle/>
          <a:p>
            <a:endParaRPr lang="en-AU"/>
          </a:p>
        </p:txBody>
      </p:sp>
      <p:sp>
        <p:nvSpPr>
          <p:cNvPr id="4" name="Text Placeholder 5"/>
          <p:cNvSpPr>
            <a:spLocks noGrp="1"/>
          </p:cNvSpPr>
          <p:nvPr>
            <p:ph type="body" sz="quarter" idx="11"/>
          </p:nvPr>
        </p:nvSpPr>
        <p:spPr>
          <a:xfrm>
            <a:off x="352951" y="1952514"/>
            <a:ext cx="4724495" cy="3639571"/>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1655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Tree>
    <p:extLst>
      <p:ext uri="{BB962C8B-B14F-4D97-AF65-F5344CB8AC3E}">
        <p14:creationId xmlns:p14="http://schemas.microsoft.com/office/powerpoint/2010/main" val="199732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951" y="484595"/>
            <a:ext cx="8428047" cy="1325563"/>
          </a:xfrm>
        </p:spPr>
        <p:txBody>
          <a:bodyPr/>
          <a:lstStyle/>
          <a:p>
            <a:r>
              <a:rPr lang="en-US"/>
              <a:t>Click to edit Master title style</a:t>
            </a:r>
            <a:endParaRPr lang="en-AU"/>
          </a:p>
        </p:txBody>
      </p:sp>
      <p:sp>
        <p:nvSpPr>
          <p:cNvPr id="3" name="Text Placeholder 3"/>
          <p:cNvSpPr>
            <a:spLocks noGrp="1"/>
          </p:cNvSpPr>
          <p:nvPr>
            <p:ph type="body" sz="quarter" idx="10"/>
          </p:nvPr>
        </p:nvSpPr>
        <p:spPr>
          <a:xfrm>
            <a:off x="352951" y="1954218"/>
            <a:ext cx="8428047" cy="3845265"/>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8357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951" y="484595"/>
            <a:ext cx="8241965" cy="1325563"/>
          </a:xfrm>
        </p:spPr>
        <p:txBody>
          <a:bodyPr/>
          <a:lstStyle/>
          <a:p>
            <a:r>
              <a:rPr lang="en-US"/>
              <a:t>Click to edit Master title style</a:t>
            </a:r>
            <a:endParaRPr lang="en-AU"/>
          </a:p>
        </p:txBody>
      </p:sp>
      <p:sp>
        <p:nvSpPr>
          <p:cNvPr id="3" name="Picture Placeholder 3"/>
          <p:cNvSpPr>
            <a:spLocks noGrp="1"/>
          </p:cNvSpPr>
          <p:nvPr>
            <p:ph type="pic" sz="quarter" idx="10"/>
          </p:nvPr>
        </p:nvSpPr>
        <p:spPr>
          <a:xfrm>
            <a:off x="5577438" y="1952513"/>
            <a:ext cx="3017479" cy="3737639"/>
          </a:xfrm>
          <a:prstGeom prst="rect">
            <a:avLst/>
          </a:prstGeom>
        </p:spPr>
        <p:txBody>
          <a:bodyPr/>
          <a:lstStyle/>
          <a:p>
            <a:endParaRPr lang="en-AU"/>
          </a:p>
        </p:txBody>
      </p:sp>
      <p:sp>
        <p:nvSpPr>
          <p:cNvPr id="4" name="Text Placeholder 5"/>
          <p:cNvSpPr>
            <a:spLocks noGrp="1"/>
          </p:cNvSpPr>
          <p:nvPr>
            <p:ph type="body" sz="quarter" idx="11"/>
          </p:nvPr>
        </p:nvSpPr>
        <p:spPr>
          <a:xfrm>
            <a:off x="352951" y="1952513"/>
            <a:ext cx="5069119" cy="373763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131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950" y="484595"/>
            <a:ext cx="8434940" cy="1325563"/>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9338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951" y="484595"/>
            <a:ext cx="8428047" cy="1325563"/>
          </a:xfrm>
        </p:spPr>
        <p:txBody>
          <a:bodyPr/>
          <a:lstStyle/>
          <a:p>
            <a:r>
              <a:rPr lang="en-US"/>
              <a:t>Click to edit Master title style</a:t>
            </a:r>
            <a:endParaRPr lang="en-AU"/>
          </a:p>
        </p:txBody>
      </p:sp>
      <p:sp>
        <p:nvSpPr>
          <p:cNvPr id="3" name="Text Placeholder 3"/>
          <p:cNvSpPr>
            <a:spLocks noGrp="1"/>
          </p:cNvSpPr>
          <p:nvPr>
            <p:ph type="body" sz="quarter" idx="10"/>
          </p:nvPr>
        </p:nvSpPr>
        <p:spPr>
          <a:xfrm>
            <a:off x="352951" y="1959188"/>
            <a:ext cx="8428047" cy="3936714"/>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284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951" y="484595"/>
            <a:ext cx="8443179" cy="1325563"/>
          </a:xfrm>
        </p:spPr>
        <p:txBody>
          <a:bodyPr/>
          <a:lstStyle/>
          <a:p>
            <a:r>
              <a:rPr lang="en-US"/>
              <a:t>Click to edit Master title style</a:t>
            </a:r>
            <a:endParaRPr lang="en-AU"/>
          </a:p>
        </p:txBody>
      </p:sp>
      <p:sp>
        <p:nvSpPr>
          <p:cNvPr id="3" name="Picture Placeholder 3"/>
          <p:cNvSpPr>
            <a:spLocks noGrp="1"/>
          </p:cNvSpPr>
          <p:nvPr>
            <p:ph type="pic" sz="quarter" idx="10"/>
          </p:nvPr>
        </p:nvSpPr>
        <p:spPr>
          <a:xfrm>
            <a:off x="5262770" y="1952513"/>
            <a:ext cx="3533360" cy="3787335"/>
          </a:xfrm>
          <a:prstGeom prst="rect">
            <a:avLst/>
          </a:prstGeom>
        </p:spPr>
        <p:txBody>
          <a:bodyPr/>
          <a:lstStyle/>
          <a:p>
            <a:endParaRPr lang="en-AU"/>
          </a:p>
        </p:txBody>
      </p:sp>
      <p:sp>
        <p:nvSpPr>
          <p:cNvPr id="4" name="Text Placeholder 5"/>
          <p:cNvSpPr>
            <a:spLocks noGrp="1"/>
          </p:cNvSpPr>
          <p:nvPr>
            <p:ph type="body" sz="quarter" idx="11"/>
          </p:nvPr>
        </p:nvSpPr>
        <p:spPr>
          <a:xfrm>
            <a:off x="352951" y="1973714"/>
            <a:ext cx="4760732" cy="3766134"/>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69922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2950" y="484595"/>
            <a:ext cx="8434940" cy="1325563"/>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10688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5" name="Text Placeholder 4"/>
          <p:cNvSpPr>
            <a:spLocks noGrp="1"/>
          </p:cNvSpPr>
          <p:nvPr>
            <p:ph type="body" sz="quarter" idx="10"/>
          </p:nvPr>
        </p:nvSpPr>
        <p:spPr>
          <a:xfrm>
            <a:off x="1116765" y="3165061"/>
            <a:ext cx="6024563" cy="2485335"/>
          </a:xfrm>
        </p:spPr>
        <p:txBody>
          <a:bodyPr/>
          <a:lstStyle>
            <a:lvl1pPr>
              <a:defRPr b="1">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51657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3184" y="1405392"/>
            <a:ext cx="7895645" cy="4881107"/>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itle 1"/>
          <p:cNvSpPr>
            <a:spLocks noGrp="1"/>
          </p:cNvSpPr>
          <p:nvPr>
            <p:ph type="title"/>
          </p:nvPr>
        </p:nvSpPr>
        <p:spPr>
          <a:xfrm>
            <a:off x="862994" y="94421"/>
            <a:ext cx="7277005" cy="914401"/>
          </a:xfrm>
        </p:spPr>
        <p:txBody>
          <a:bodyPr>
            <a:normAutofit/>
          </a:bodyPr>
          <a:lstStyle>
            <a:lvl1pPr>
              <a:defRPr sz="4000"/>
            </a:lvl1pPr>
          </a:lstStyle>
          <a:p>
            <a:r>
              <a:rPr lang="en-US" dirty="0"/>
              <a:t>Click to edit Master title style</a:t>
            </a:r>
            <a:endParaRPr lang="en-AU" dirty="0"/>
          </a:p>
        </p:txBody>
      </p:sp>
    </p:spTree>
    <p:extLst>
      <p:ext uri="{BB962C8B-B14F-4D97-AF65-F5344CB8AC3E}">
        <p14:creationId xmlns:p14="http://schemas.microsoft.com/office/powerpoint/2010/main" val="161481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817373" y="1469266"/>
            <a:ext cx="3017479" cy="4755611"/>
          </a:xfrm>
          <a:prstGeom prst="rect">
            <a:avLst/>
          </a:prstGeom>
        </p:spPr>
        <p:txBody>
          <a:bodyPr/>
          <a:lstStyle/>
          <a:p>
            <a:endParaRPr lang="en-AU"/>
          </a:p>
        </p:txBody>
      </p:sp>
      <p:sp>
        <p:nvSpPr>
          <p:cNvPr id="6" name="Text Placeholder 5"/>
          <p:cNvSpPr>
            <a:spLocks noGrp="1"/>
          </p:cNvSpPr>
          <p:nvPr>
            <p:ph type="body" sz="quarter" idx="11"/>
          </p:nvPr>
        </p:nvSpPr>
        <p:spPr>
          <a:xfrm>
            <a:off x="252931" y="1469266"/>
            <a:ext cx="5456635" cy="4756150"/>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itle 1"/>
          <p:cNvSpPr>
            <a:spLocks noGrp="1"/>
          </p:cNvSpPr>
          <p:nvPr>
            <p:ph type="title"/>
          </p:nvPr>
        </p:nvSpPr>
        <p:spPr>
          <a:xfrm>
            <a:off x="862994" y="94421"/>
            <a:ext cx="7277005" cy="914401"/>
          </a:xfrm>
        </p:spPr>
        <p:txBody>
          <a:bodyPr>
            <a:normAutofit/>
          </a:bodyPr>
          <a:lstStyle>
            <a:lvl1pPr>
              <a:defRPr sz="4000"/>
            </a:lvl1pPr>
          </a:lstStyle>
          <a:p>
            <a:r>
              <a:rPr lang="en-US" dirty="0"/>
              <a:t>Click to edit Master title style</a:t>
            </a:r>
            <a:endParaRPr lang="en-AU" dirty="0"/>
          </a:p>
        </p:txBody>
      </p:sp>
    </p:spTree>
    <p:extLst>
      <p:ext uri="{BB962C8B-B14F-4D97-AF65-F5344CB8AC3E}">
        <p14:creationId xmlns:p14="http://schemas.microsoft.com/office/powerpoint/2010/main" val="162668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862994" y="94421"/>
            <a:ext cx="7277005" cy="914401"/>
          </a:xfrm>
        </p:spPr>
        <p:txBody>
          <a:bodyPr>
            <a:normAutofit/>
          </a:bodyPr>
          <a:lstStyle>
            <a:lvl1pPr>
              <a:defRPr sz="4000"/>
            </a:lvl1pPr>
          </a:lstStyle>
          <a:p>
            <a:r>
              <a:rPr lang="en-US" dirty="0"/>
              <a:t>Click to edit Master title style</a:t>
            </a:r>
            <a:endParaRPr lang="en-AU" dirty="0"/>
          </a:p>
        </p:txBody>
      </p:sp>
    </p:spTree>
    <p:extLst>
      <p:ext uri="{BB962C8B-B14F-4D97-AF65-F5344CB8AC3E}">
        <p14:creationId xmlns:p14="http://schemas.microsoft.com/office/powerpoint/2010/main" val="406873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
        <p:nvSpPr>
          <p:cNvPr id="3" name="Text Placeholder 3"/>
          <p:cNvSpPr>
            <a:spLocks noGrp="1"/>
          </p:cNvSpPr>
          <p:nvPr>
            <p:ph type="body" sz="quarter" idx="10"/>
          </p:nvPr>
        </p:nvSpPr>
        <p:spPr>
          <a:xfrm>
            <a:off x="1125757" y="1954219"/>
            <a:ext cx="7769765" cy="3440457"/>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388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Picture Placeholder 3"/>
          <p:cNvSpPr>
            <a:spLocks noGrp="1"/>
          </p:cNvSpPr>
          <p:nvPr>
            <p:ph type="pic" sz="quarter" idx="10"/>
          </p:nvPr>
        </p:nvSpPr>
        <p:spPr>
          <a:xfrm>
            <a:off x="1125757" y="1951566"/>
            <a:ext cx="3232552" cy="4548626"/>
          </a:xfrm>
          <a:prstGeom prst="rect">
            <a:avLst/>
          </a:prstGeom>
        </p:spPr>
        <p:txBody>
          <a:bodyPr/>
          <a:lstStyle/>
          <a:p>
            <a:endParaRPr lang="en-AU"/>
          </a:p>
        </p:txBody>
      </p:sp>
      <p:sp>
        <p:nvSpPr>
          <p:cNvPr id="4" name="Text Placeholder 5"/>
          <p:cNvSpPr>
            <a:spLocks noGrp="1"/>
          </p:cNvSpPr>
          <p:nvPr>
            <p:ph type="body" sz="quarter" idx="11"/>
          </p:nvPr>
        </p:nvSpPr>
        <p:spPr>
          <a:xfrm>
            <a:off x="4477578" y="1951565"/>
            <a:ext cx="4417944" cy="3317923"/>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5879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Tree>
    <p:extLst>
      <p:ext uri="{BB962C8B-B14F-4D97-AF65-F5344CB8AC3E}">
        <p14:creationId xmlns:p14="http://schemas.microsoft.com/office/powerpoint/2010/main" val="10895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endParaRPr lang="en-AU" dirty="0"/>
          </a:p>
        </p:txBody>
      </p:sp>
      <p:sp>
        <p:nvSpPr>
          <p:cNvPr id="3" name="Text Placeholder 3"/>
          <p:cNvSpPr>
            <a:spLocks noGrp="1"/>
          </p:cNvSpPr>
          <p:nvPr>
            <p:ph type="body" sz="quarter" idx="10"/>
          </p:nvPr>
        </p:nvSpPr>
        <p:spPr>
          <a:xfrm>
            <a:off x="352951" y="1909493"/>
            <a:ext cx="7886700" cy="3740903"/>
          </a:xfrm>
          <a:prstGeom prst="rect">
            <a:avLst/>
          </a:prstGeo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84674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0035" y="1656013"/>
            <a:ext cx="7380392" cy="1495839"/>
          </a:xfrm>
          <a:prstGeom prst="rect">
            <a:avLst/>
          </a:prstGeom>
        </p:spPr>
        <p:txBody>
          <a:bodyPr vert="horz" lIns="91440" tIns="45720" rIns="91440" bIns="45720" rtlCol="0" anchor="ctr">
            <a:normAutofit/>
          </a:bodyPr>
          <a:lstStyle/>
          <a:p>
            <a:r>
              <a:rPr lang="en-US" dirty="0"/>
              <a:t>Presentation Title</a:t>
            </a:r>
            <a:endParaRPr lang="en-AU" dirty="0"/>
          </a:p>
        </p:txBody>
      </p:sp>
    </p:spTree>
    <p:extLst>
      <p:ext uri="{BB962C8B-B14F-4D97-AF65-F5344CB8AC3E}">
        <p14:creationId xmlns:p14="http://schemas.microsoft.com/office/powerpoint/2010/main" val="263604528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b="1"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116765" y="1472141"/>
            <a:ext cx="7380392" cy="1495839"/>
          </a:xfrm>
          <a:prstGeom prst="rect">
            <a:avLst/>
          </a:prstGeom>
        </p:spPr>
        <p:txBody>
          <a:bodyPr vert="horz" lIns="91440" tIns="45720" rIns="91440" bIns="45720" rtlCol="0" anchor="ctr">
            <a:normAutofit/>
          </a:bodyPr>
          <a:lstStyle/>
          <a:p>
            <a:r>
              <a:rPr lang="en-US" dirty="0"/>
              <a:t>Presentation Title</a:t>
            </a:r>
            <a:endParaRPr lang="en-AU" dirty="0"/>
          </a:p>
        </p:txBody>
      </p:sp>
      <p:sp>
        <p:nvSpPr>
          <p:cNvPr id="2" name="Text Placeholder 1"/>
          <p:cNvSpPr>
            <a:spLocks noGrp="1"/>
          </p:cNvSpPr>
          <p:nvPr>
            <p:ph type="body" idx="1"/>
          </p:nvPr>
        </p:nvSpPr>
        <p:spPr>
          <a:xfrm>
            <a:off x="1116765" y="3074820"/>
            <a:ext cx="7380392" cy="2058802"/>
          </a:xfrm>
          <a:prstGeom prst="rect">
            <a:avLst/>
          </a:prstGeom>
        </p:spPr>
        <p:txBody>
          <a:bodyPr vert="horz" lIns="91440" tIns="45720" rIns="91440" bIns="45720" rtlCol="0">
            <a:normAutofit/>
          </a:bodyPr>
          <a:lstStyle/>
          <a:p>
            <a:endParaRPr lang="en-AU"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79991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994" y="34289"/>
            <a:ext cx="7277005" cy="974534"/>
          </a:xfrm>
          <a:prstGeom prst="rect">
            <a:avLst/>
          </a:prstGeom>
        </p:spPr>
        <p:txBody>
          <a:bodyPr vert="horz" lIns="91440" tIns="45720" rIns="91440" bIns="45720" rtlCol="0" anchor="ctr">
            <a:normAutofit/>
          </a:bodyPr>
          <a:lstStyle/>
          <a:p>
            <a:r>
              <a:rPr lang="en-US" dirty="0"/>
              <a:t>Background 1</a:t>
            </a:r>
            <a:endParaRPr lang="en-AU" dirty="0"/>
          </a:p>
        </p:txBody>
      </p:sp>
    </p:spTree>
    <p:extLst>
      <p:ext uri="{BB962C8B-B14F-4D97-AF65-F5344CB8AC3E}">
        <p14:creationId xmlns:p14="http://schemas.microsoft.com/office/powerpoint/2010/main" val="2443710449"/>
      </p:ext>
    </p:extLst>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757" y="499304"/>
            <a:ext cx="7769765" cy="1325563"/>
          </a:xfrm>
          <a:prstGeom prst="rect">
            <a:avLst/>
          </a:prstGeom>
        </p:spPr>
        <p:txBody>
          <a:bodyPr vert="horz" lIns="91440" tIns="45720" rIns="91440" bIns="45720" rtlCol="0" anchor="ctr">
            <a:normAutofit/>
          </a:bodyPr>
          <a:lstStyle/>
          <a:p>
            <a:r>
              <a:rPr lang="en-US" dirty="0"/>
              <a:t>Background 2</a:t>
            </a:r>
            <a:endParaRPr lang="en-AU" dirty="0"/>
          </a:p>
        </p:txBody>
      </p:sp>
    </p:spTree>
    <p:extLst>
      <p:ext uri="{BB962C8B-B14F-4D97-AF65-F5344CB8AC3E}">
        <p14:creationId xmlns:p14="http://schemas.microsoft.com/office/powerpoint/2010/main" val="37311776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951" y="484595"/>
            <a:ext cx="7886700" cy="1325563"/>
          </a:xfrm>
          <a:prstGeom prst="rect">
            <a:avLst/>
          </a:prstGeom>
        </p:spPr>
        <p:txBody>
          <a:bodyPr vert="horz" lIns="91440" tIns="45720" rIns="91440" bIns="45720" rtlCol="0" anchor="ctr">
            <a:normAutofit/>
          </a:bodyPr>
          <a:lstStyle/>
          <a:p>
            <a:r>
              <a:rPr lang="en-US" dirty="0"/>
              <a:t>Background 3 </a:t>
            </a:r>
            <a:endParaRPr lang="en-AU" dirty="0"/>
          </a:p>
        </p:txBody>
      </p:sp>
    </p:spTree>
    <p:extLst>
      <p:ext uri="{BB962C8B-B14F-4D97-AF65-F5344CB8AC3E}">
        <p14:creationId xmlns:p14="http://schemas.microsoft.com/office/powerpoint/2010/main" val="39365403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914400" rtl="0" eaLnBrk="1" latinLnBrk="0" hangingPunct="1">
        <a:lnSpc>
          <a:spcPct val="90000"/>
        </a:lnSpc>
        <a:spcBef>
          <a:spcPct val="0"/>
        </a:spcBef>
        <a:buNone/>
        <a:defRPr sz="44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951" y="484595"/>
            <a:ext cx="7886700" cy="1325563"/>
          </a:xfrm>
          <a:prstGeom prst="rect">
            <a:avLst/>
          </a:prstGeom>
        </p:spPr>
        <p:txBody>
          <a:bodyPr vert="horz" lIns="91440" tIns="45720" rIns="91440" bIns="45720" rtlCol="0" anchor="ctr">
            <a:normAutofit/>
          </a:bodyPr>
          <a:lstStyle/>
          <a:p>
            <a:r>
              <a:rPr lang="en-US" dirty="0"/>
              <a:t>Background 4 </a:t>
            </a:r>
            <a:endParaRPr lang="en-AU" dirty="0"/>
          </a:p>
        </p:txBody>
      </p:sp>
    </p:spTree>
    <p:extLst>
      <p:ext uri="{BB962C8B-B14F-4D97-AF65-F5344CB8AC3E}">
        <p14:creationId xmlns:p14="http://schemas.microsoft.com/office/powerpoint/2010/main" val="11104395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defTabSz="914400" rtl="0" eaLnBrk="1" latinLnBrk="0" hangingPunct="1">
        <a:lnSpc>
          <a:spcPct val="90000"/>
        </a:lnSpc>
        <a:spcBef>
          <a:spcPct val="0"/>
        </a:spcBef>
        <a:buNone/>
        <a:defRPr sz="44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950" y="484595"/>
            <a:ext cx="8428271" cy="1325563"/>
          </a:xfrm>
          <a:prstGeom prst="rect">
            <a:avLst/>
          </a:prstGeom>
        </p:spPr>
        <p:txBody>
          <a:bodyPr vert="horz" lIns="91440" tIns="45720" rIns="91440" bIns="45720" rtlCol="0" anchor="ctr">
            <a:normAutofit/>
          </a:bodyPr>
          <a:lstStyle/>
          <a:p>
            <a:r>
              <a:rPr lang="en-US" dirty="0"/>
              <a:t>Background 5</a:t>
            </a:r>
            <a:endParaRPr lang="en-AU" dirty="0"/>
          </a:p>
        </p:txBody>
      </p:sp>
    </p:spTree>
    <p:extLst>
      <p:ext uri="{BB962C8B-B14F-4D97-AF65-F5344CB8AC3E}">
        <p14:creationId xmlns:p14="http://schemas.microsoft.com/office/powerpoint/2010/main" val="15408126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44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mailto:demreception@sa.gov.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CWMS and Performance Reporting</a:t>
            </a:r>
          </a:p>
        </p:txBody>
      </p:sp>
      <p:sp>
        <p:nvSpPr>
          <p:cNvPr id="3" name="Text Placeholder 2"/>
          <p:cNvSpPr>
            <a:spLocks noGrp="1"/>
          </p:cNvSpPr>
          <p:nvPr>
            <p:ph type="body" sz="quarter" idx="10"/>
          </p:nvPr>
        </p:nvSpPr>
        <p:spPr>
          <a:xfrm>
            <a:off x="1116765" y="3040821"/>
            <a:ext cx="6024563" cy="2564849"/>
          </a:xfrm>
        </p:spPr>
        <p:txBody>
          <a:bodyPr/>
          <a:lstStyle/>
          <a:p>
            <a:pPr lvl="0"/>
            <a:r>
              <a:rPr lang="en-AU" dirty="0"/>
              <a:t>Naomi Struve, </a:t>
            </a:r>
          </a:p>
          <a:p>
            <a:pPr lvl="0"/>
            <a:r>
              <a:rPr lang="en-AU" dirty="0"/>
              <a:t>Manager Water and Sewerage Infrastructure,</a:t>
            </a:r>
          </a:p>
          <a:p>
            <a:pPr lvl="0"/>
            <a:r>
              <a:rPr lang="en-AU" dirty="0"/>
              <a:t>Office of the Technical Regulator</a:t>
            </a:r>
          </a:p>
        </p:txBody>
      </p:sp>
    </p:spTree>
    <p:extLst>
      <p:ext uri="{BB962C8B-B14F-4D97-AF65-F5344CB8AC3E}">
        <p14:creationId xmlns:p14="http://schemas.microsoft.com/office/powerpoint/2010/main" val="208269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765" y="150237"/>
            <a:ext cx="7380392" cy="1495839"/>
          </a:xfrm>
        </p:spPr>
        <p:txBody>
          <a:bodyPr/>
          <a:lstStyle/>
          <a:p>
            <a:r>
              <a:rPr lang="en-AU" dirty="0"/>
              <a:t>Disclaimer</a:t>
            </a:r>
          </a:p>
        </p:txBody>
      </p:sp>
      <p:sp>
        <p:nvSpPr>
          <p:cNvPr id="3" name="Text Placeholder 2"/>
          <p:cNvSpPr>
            <a:spLocks noGrp="1"/>
          </p:cNvSpPr>
          <p:nvPr>
            <p:ph type="body" sz="quarter" idx="10"/>
          </p:nvPr>
        </p:nvSpPr>
        <p:spPr>
          <a:xfrm>
            <a:off x="1116765" y="1331291"/>
            <a:ext cx="7460705" cy="3687970"/>
          </a:xfrm>
        </p:spPr>
        <p:txBody>
          <a:bodyPr>
            <a:noAutofit/>
          </a:bodyPr>
          <a:lstStyle/>
          <a:p>
            <a:pPr>
              <a:lnSpc>
                <a:spcPct val="120000"/>
              </a:lnSpc>
            </a:pPr>
            <a:r>
              <a:rPr lang="en-AU" sz="1600" b="0" dirty="0"/>
              <a:t>The information contained in this presentation has been compiled by the Department for Energy and Mining (DEM) and originates from a variety of sources. Although all reasonable care has been taken in the preparation and compilation of the information, it has been provided in good faith for general information only and does not purport to be professional advice. No warranty, express or implied, is given as to the completeness, correctness, accuracy, reliability or currency of the materials.</a:t>
            </a:r>
          </a:p>
          <a:p>
            <a:pPr>
              <a:lnSpc>
                <a:spcPct val="120000"/>
              </a:lnSpc>
            </a:pPr>
            <a:r>
              <a:rPr lang="en-AU" sz="1600" b="0" dirty="0"/>
              <a:t>DEM and the Crown in the right of the State of South Australia does not accept responsibility for and will not be held liable to any recipient of the information for any loss or damage however caused (including negligence) which may be directly or indirectly suffered as a consequence of use of these materials. DEM reserves the right to update, amend or supplement the information from time to time at its discretion.</a:t>
            </a:r>
          </a:p>
        </p:txBody>
      </p:sp>
    </p:spTree>
    <p:extLst>
      <p:ext uri="{BB962C8B-B14F-4D97-AF65-F5344CB8AC3E}">
        <p14:creationId xmlns:p14="http://schemas.microsoft.com/office/powerpoint/2010/main" val="354747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dirty="0">
                <a:solidFill>
                  <a:schemeClr val="tx1"/>
                </a:solidFill>
                <a:latin typeface="+mj-lt"/>
                <a:cs typeface="+mj-cs"/>
              </a:rPr>
              <a:t>CWMS</a:t>
            </a:r>
            <a:br>
              <a:rPr lang="en-US" sz="3100" dirty="0">
                <a:solidFill>
                  <a:schemeClr val="tx1"/>
                </a:solidFill>
                <a:latin typeface="+mj-lt"/>
                <a:cs typeface="+mj-cs"/>
              </a:rPr>
            </a:br>
            <a:r>
              <a:rPr lang="en-US" sz="3100" dirty="0">
                <a:solidFill>
                  <a:schemeClr val="tx1"/>
                </a:solidFill>
                <a:latin typeface="+mj-lt"/>
                <a:cs typeface="+mj-cs"/>
              </a:rPr>
              <a:t>Performance Reporting</a:t>
            </a:r>
          </a:p>
        </p:txBody>
      </p:sp>
      <p:pic>
        <p:nvPicPr>
          <p:cNvPr id="4" name="Picture 3">
            <a:extLst>
              <a:ext uri="{FF2B5EF4-FFF2-40B4-BE49-F238E27FC236}">
                <a16:creationId xmlns:a16="http://schemas.microsoft.com/office/drawing/2014/main" id="{D862B7BB-3070-4453-9E9B-FF20574135F4}"/>
              </a:ext>
            </a:extLst>
          </p:cNvPr>
          <p:cNvPicPr>
            <a:picLocks noChangeAspect="1"/>
          </p:cNvPicPr>
          <p:nvPr/>
        </p:nvPicPr>
        <p:blipFill rotWithShape="1">
          <a:blip r:embed="rId2"/>
          <a:srcRect t="24687" b="2120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 Placeholder 1"/>
          <p:cNvSpPr>
            <a:spLocks noGrp="1"/>
          </p:cNvSpPr>
          <p:nvPr>
            <p:ph type="body" sz="quarter" idx="10"/>
          </p:nvPr>
        </p:nvSpPr>
        <p:spPr>
          <a:xfrm>
            <a:off x="3167986" y="3752850"/>
            <a:ext cx="5614060" cy="2452687"/>
          </a:xfrm>
        </p:spPr>
        <p:txBody>
          <a:bodyPr vert="horz" lIns="91440" tIns="45720" rIns="91440" bIns="45720" rtlCol="0" anchor="ctr">
            <a:noAutofit/>
          </a:bodyPr>
          <a:lstStyle/>
          <a:p>
            <a:r>
              <a:rPr lang="en-US" dirty="0">
                <a:latin typeface="+mn-lt"/>
                <a:cs typeface="+mn-cs"/>
              </a:rPr>
              <a:t>Value</a:t>
            </a:r>
          </a:p>
          <a:p>
            <a:r>
              <a:rPr lang="en-US" dirty="0">
                <a:latin typeface="+mn-lt"/>
                <a:cs typeface="+mn-cs"/>
              </a:rPr>
              <a:t>Benchmarking opportunities</a:t>
            </a:r>
          </a:p>
          <a:p>
            <a:r>
              <a:rPr lang="en-US" dirty="0">
                <a:latin typeface="+mn-lt"/>
                <a:cs typeface="+mn-cs"/>
              </a:rPr>
              <a:t>National Performance Report (NPR)</a:t>
            </a:r>
          </a:p>
          <a:p>
            <a:r>
              <a:rPr lang="en-US" dirty="0">
                <a:latin typeface="+mn-lt"/>
                <a:cs typeface="+mn-cs"/>
              </a:rPr>
              <a:t>Qld and NSW streamlined reporting</a:t>
            </a:r>
          </a:p>
          <a:p>
            <a:r>
              <a:rPr lang="en-US" dirty="0">
                <a:latin typeface="+mn-lt"/>
                <a:cs typeface="+mn-cs"/>
              </a:rPr>
              <a:t>Looking forward</a:t>
            </a:r>
          </a:p>
        </p:txBody>
      </p:sp>
    </p:spTree>
    <p:extLst>
      <p:ext uri="{BB962C8B-B14F-4D97-AF65-F5344CB8AC3E}">
        <p14:creationId xmlns:p14="http://schemas.microsoft.com/office/powerpoint/2010/main" val="90420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E0791BF-7243-4507-AF6E-D761A060842B}"/>
              </a:ext>
            </a:extLst>
          </p:cNvPr>
          <p:cNvPicPr>
            <a:picLocks noChangeAspect="1"/>
          </p:cNvPicPr>
          <p:nvPr/>
        </p:nvPicPr>
        <p:blipFill rotWithShape="1">
          <a:blip r:embed="rId2"/>
          <a:srcRect b="1009"/>
          <a:stretch/>
        </p:blipFill>
        <p:spPr>
          <a:xfrm>
            <a:off x="20" y="1282"/>
            <a:ext cx="9143980" cy="6856718"/>
          </a:xfrm>
          <a:prstGeom prst="rect">
            <a:avLst/>
          </a:prstGeom>
        </p:spPr>
      </p:pic>
    </p:spTree>
    <p:extLst>
      <p:ext uri="{BB962C8B-B14F-4D97-AF65-F5344CB8AC3E}">
        <p14:creationId xmlns:p14="http://schemas.microsoft.com/office/powerpoint/2010/main" val="92333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8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664EA9-60B6-4054-8825-DB2156ADEF42}"/>
              </a:ext>
            </a:extLst>
          </p:cNvPr>
          <p:cNvPicPr>
            <a:picLocks noChangeAspect="1"/>
          </p:cNvPicPr>
          <p:nvPr/>
        </p:nvPicPr>
        <p:blipFill>
          <a:blip r:embed="rId2"/>
          <a:stretch>
            <a:fillRect/>
          </a:stretch>
        </p:blipFill>
        <p:spPr>
          <a:xfrm>
            <a:off x="482600" y="1159383"/>
            <a:ext cx="8178799" cy="4539233"/>
          </a:xfrm>
          <a:prstGeom prst="rect">
            <a:avLst/>
          </a:prstGeom>
        </p:spPr>
      </p:pic>
    </p:spTree>
    <p:extLst>
      <p:ext uri="{BB962C8B-B14F-4D97-AF65-F5344CB8AC3E}">
        <p14:creationId xmlns:p14="http://schemas.microsoft.com/office/powerpoint/2010/main" val="422880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7FEDFB4-6F45-4F16-B4CF-409C26651D35}"/>
              </a:ext>
            </a:extLst>
          </p:cNvPr>
          <p:cNvPicPr>
            <a:picLocks noGrp="1" noChangeAspect="1"/>
          </p:cNvPicPr>
          <p:nvPr>
            <p:ph type="pic" sz="quarter" idx="10"/>
          </p:nvPr>
        </p:nvPicPr>
        <p:blipFill rotWithShape="1">
          <a:blip r:embed="rId2"/>
          <a:srcRect t="5224" b="5224"/>
          <a:stretch/>
        </p:blipFill>
        <p:spPr>
          <a:xfrm>
            <a:off x="20" y="10"/>
            <a:ext cx="9143979"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B27A727-8F8A-4BB5-9A55-38B27EF81C6A}"/>
              </a:ext>
            </a:extLst>
          </p:cNvPr>
          <p:cNvSpPr>
            <a:spLocks noGrp="1"/>
          </p:cNvSpPr>
          <p:nvPr>
            <p:ph type="title"/>
          </p:nvPr>
        </p:nvSpPr>
        <p:spPr>
          <a:xfrm>
            <a:off x="532086" y="1913950"/>
            <a:ext cx="3153102" cy="1342754"/>
          </a:xfrm>
        </p:spPr>
        <p:txBody>
          <a:bodyPr vert="horz" lIns="91440" tIns="45720" rIns="91440" bIns="45720" rtlCol="0" anchor="ctr">
            <a:normAutofit/>
          </a:bodyPr>
          <a:lstStyle/>
          <a:p>
            <a:pPr algn="ctr"/>
            <a:r>
              <a:rPr lang="en-US" sz="3100" dirty="0">
                <a:latin typeface="+mj-lt"/>
                <a:cs typeface="+mj-cs"/>
              </a:rPr>
              <a:t>National </a:t>
            </a:r>
            <a:br>
              <a:rPr lang="en-US" sz="3100" dirty="0">
                <a:latin typeface="+mj-lt"/>
                <a:cs typeface="+mj-cs"/>
              </a:rPr>
            </a:br>
            <a:r>
              <a:rPr lang="en-US" sz="3100" dirty="0">
                <a:latin typeface="+mj-lt"/>
                <a:cs typeface="+mj-cs"/>
              </a:rPr>
              <a:t>approach</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F5BF7D5-8320-4A2C-830A-A4CE6B79AD94}"/>
              </a:ext>
            </a:extLst>
          </p:cNvPr>
          <p:cNvSpPr>
            <a:spLocks noGrp="1"/>
          </p:cNvSpPr>
          <p:nvPr>
            <p:ph type="body" sz="quarter" idx="11"/>
          </p:nvPr>
        </p:nvSpPr>
        <p:spPr>
          <a:xfrm>
            <a:off x="394137" y="3417574"/>
            <a:ext cx="3444765" cy="3268452"/>
          </a:xfrm>
        </p:spPr>
        <p:txBody>
          <a:bodyPr vert="horz" lIns="91440" tIns="45720" rIns="91440" bIns="45720" rtlCol="0" anchor="ctr">
            <a:normAutofit fontScale="77500" lnSpcReduction="20000"/>
          </a:bodyPr>
          <a:lstStyle/>
          <a:p>
            <a:r>
              <a:rPr lang="en-US" sz="2900" dirty="0">
                <a:latin typeface="+mn-lt"/>
                <a:cs typeface="+mn-cs"/>
              </a:rPr>
              <a:t>National Performance Report (NPR) may include CWMS in the future</a:t>
            </a:r>
          </a:p>
          <a:p>
            <a:r>
              <a:rPr lang="en-US" sz="2900" dirty="0">
                <a:latin typeface="+mn-lt"/>
                <a:cs typeface="+mn-cs"/>
              </a:rPr>
              <a:t>The National Water Reform draft report supports water entities with &lt;10,000 connections reporting to the NPR</a:t>
            </a:r>
          </a:p>
          <a:p>
            <a:pPr marL="0" indent="0">
              <a:buNone/>
            </a:pPr>
            <a:endParaRPr lang="en-US" sz="2000" dirty="0">
              <a:latin typeface="+mn-lt"/>
              <a:cs typeface="+mn-cs"/>
            </a:endParaRPr>
          </a:p>
          <a:p>
            <a:pPr marL="0" indent="0">
              <a:buNone/>
            </a:pPr>
            <a:r>
              <a:rPr lang="en-US" sz="2000" dirty="0">
                <a:latin typeface="+mn-lt"/>
                <a:cs typeface="+mn-cs"/>
              </a:rPr>
              <a:t>Google maps showing </a:t>
            </a:r>
          </a:p>
          <a:p>
            <a:pPr marL="0" indent="0">
              <a:buNone/>
            </a:pPr>
            <a:r>
              <a:rPr lang="en-US" sz="2000" dirty="0">
                <a:latin typeface="+mn-lt"/>
                <a:cs typeface="+mn-cs"/>
              </a:rPr>
              <a:t>175 CWMS in SA</a:t>
            </a:r>
          </a:p>
        </p:txBody>
      </p:sp>
    </p:spTree>
    <p:extLst>
      <p:ext uri="{BB962C8B-B14F-4D97-AF65-F5344CB8AC3E}">
        <p14:creationId xmlns:p14="http://schemas.microsoft.com/office/powerpoint/2010/main" val="399589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7A727-8F8A-4BB5-9A55-38B27EF81C6A}"/>
              </a:ext>
            </a:extLst>
          </p:cNvPr>
          <p:cNvSpPr>
            <a:spLocks noGrp="1"/>
          </p:cNvSpPr>
          <p:nvPr>
            <p:ph type="title"/>
          </p:nvPr>
        </p:nvSpPr>
        <p:spPr>
          <a:xfrm>
            <a:off x="630936" y="334644"/>
            <a:ext cx="7882128" cy="1076914"/>
          </a:xfrm>
        </p:spPr>
        <p:txBody>
          <a:bodyPr vert="horz" lIns="91440" tIns="45720" rIns="91440" bIns="45720" rtlCol="0" anchor="ctr">
            <a:normAutofit/>
          </a:bodyPr>
          <a:lstStyle/>
          <a:p>
            <a:r>
              <a:rPr lang="en-US" sz="3500" kern="1200">
                <a:solidFill>
                  <a:schemeClr val="tx1"/>
                </a:solidFill>
                <a:latin typeface="+mj-lt"/>
                <a:ea typeface="+mj-ea"/>
                <a:cs typeface="+mj-cs"/>
              </a:rPr>
              <a:t>Qld and NSW one stop shop approach</a:t>
            </a:r>
          </a:p>
        </p:txBody>
      </p:sp>
      <p:sp>
        <p:nvSpPr>
          <p:cNvPr id="8"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ext Placeholder 3">
            <a:extLst>
              <a:ext uri="{FF2B5EF4-FFF2-40B4-BE49-F238E27FC236}">
                <a16:creationId xmlns:a16="http://schemas.microsoft.com/office/drawing/2014/main" id="{0E54B316-B481-43DA-8F3F-CED4A32138B7}"/>
              </a:ext>
            </a:extLst>
          </p:cNvPr>
          <p:cNvGraphicFramePr/>
          <p:nvPr>
            <p:extLst>
              <p:ext uri="{D42A27DB-BD31-4B8C-83A1-F6EECF244321}">
                <p14:modId xmlns:p14="http://schemas.microsoft.com/office/powerpoint/2010/main" val="571961535"/>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67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4648C6-D98A-44F9-B2D8-88DCA5DE255A}"/>
              </a:ext>
            </a:extLst>
          </p:cNvPr>
          <p:cNvPicPr>
            <a:picLocks noChangeAspect="1"/>
          </p:cNvPicPr>
          <p:nvPr/>
        </p:nvPicPr>
        <p:blipFill>
          <a:blip r:embed="rId2"/>
          <a:stretch>
            <a:fillRect/>
          </a:stretch>
        </p:blipFill>
        <p:spPr>
          <a:xfrm>
            <a:off x="482600" y="1241171"/>
            <a:ext cx="8178799" cy="4375658"/>
          </a:xfrm>
          <a:prstGeom prst="rect">
            <a:avLst/>
          </a:prstGeom>
        </p:spPr>
      </p:pic>
    </p:spTree>
    <p:extLst>
      <p:ext uri="{BB962C8B-B14F-4D97-AF65-F5344CB8AC3E}">
        <p14:creationId xmlns:p14="http://schemas.microsoft.com/office/powerpoint/2010/main" val="324854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356D-E3FF-4A83-BEE6-B4A7ECD78120}"/>
              </a:ext>
            </a:extLst>
          </p:cNvPr>
          <p:cNvSpPr>
            <a:spLocks noGrp="1"/>
          </p:cNvSpPr>
          <p:nvPr>
            <p:ph type="title"/>
          </p:nvPr>
        </p:nvSpPr>
        <p:spPr/>
        <p:txBody>
          <a:bodyPr/>
          <a:lstStyle/>
          <a:p>
            <a:r>
              <a:rPr lang="en-US" dirty="0"/>
              <a:t>Benefits of Benchmarking</a:t>
            </a:r>
            <a:endParaRPr lang="en-AU" dirty="0"/>
          </a:p>
        </p:txBody>
      </p:sp>
      <p:graphicFrame>
        <p:nvGraphicFramePr>
          <p:cNvPr id="7" name="Text Placeholder 2">
            <a:extLst>
              <a:ext uri="{FF2B5EF4-FFF2-40B4-BE49-F238E27FC236}">
                <a16:creationId xmlns:a16="http://schemas.microsoft.com/office/drawing/2014/main" id="{2E5D0B2D-E970-43C3-B78B-3AECDD6454DA}"/>
              </a:ext>
            </a:extLst>
          </p:cNvPr>
          <p:cNvGraphicFramePr/>
          <p:nvPr>
            <p:extLst>
              <p:ext uri="{D42A27DB-BD31-4B8C-83A1-F6EECF244321}">
                <p14:modId xmlns:p14="http://schemas.microsoft.com/office/powerpoint/2010/main" val="2279651862"/>
              </p:ext>
            </p:extLst>
          </p:nvPr>
        </p:nvGraphicFramePr>
        <p:xfrm>
          <a:off x="352951" y="1909493"/>
          <a:ext cx="7886700" cy="3740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12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765" y="448411"/>
            <a:ext cx="7380392" cy="1495839"/>
          </a:xfrm>
        </p:spPr>
        <p:txBody>
          <a:bodyPr/>
          <a:lstStyle/>
          <a:p>
            <a:r>
              <a:rPr lang="en-AU" dirty="0"/>
              <a:t>Contact</a:t>
            </a:r>
          </a:p>
        </p:txBody>
      </p:sp>
      <p:sp>
        <p:nvSpPr>
          <p:cNvPr id="3" name="Text Placeholder 2"/>
          <p:cNvSpPr>
            <a:spLocks noGrp="1"/>
          </p:cNvSpPr>
          <p:nvPr>
            <p:ph type="body" sz="quarter" idx="10"/>
          </p:nvPr>
        </p:nvSpPr>
        <p:spPr>
          <a:xfrm>
            <a:off x="1116765" y="2007152"/>
            <a:ext cx="7460705" cy="3379857"/>
          </a:xfrm>
        </p:spPr>
        <p:txBody>
          <a:bodyPr>
            <a:normAutofit fontScale="92500" lnSpcReduction="10000"/>
          </a:bodyPr>
          <a:lstStyle/>
          <a:p>
            <a:pPr lvl="0"/>
            <a:r>
              <a:rPr lang="en-AU" sz="3200" i="1" dirty="0">
                <a:solidFill>
                  <a:prstClr val="black"/>
                </a:solidFill>
              </a:rPr>
              <a:t>Naomi Struve, Manager Water and Sewerage Infrastructure</a:t>
            </a:r>
          </a:p>
          <a:p>
            <a:pPr lvl="0"/>
            <a:endParaRPr lang="en-AU" sz="1000" b="0" dirty="0">
              <a:solidFill>
                <a:prstClr val="black"/>
              </a:solidFill>
            </a:endParaRPr>
          </a:p>
          <a:p>
            <a:pPr lvl="0"/>
            <a:r>
              <a:rPr lang="en-AU" sz="2400" dirty="0">
                <a:solidFill>
                  <a:prstClr val="black"/>
                </a:solidFill>
              </a:rPr>
              <a:t>Department for Energy and Mining</a:t>
            </a:r>
          </a:p>
          <a:p>
            <a:pPr lvl="0"/>
            <a:r>
              <a:rPr lang="en-AU" sz="2400" b="0" dirty="0">
                <a:solidFill>
                  <a:prstClr val="black"/>
                </a:solidFill>
              </a:rPr>
              <a:t>11 Waymouth Street</a:t>
            </a:r>
            <a:br>
              <a:rPr lang="en-AU" sz="2400" b="0" dirty="0">
                <a:solidFill>
                  <a:prstClr val="black"/>
                </a:solidFill>
              </a:rPr>
            </a:br>
            <a:r>
              <a:rPr lang="en-AU" sz="2400" b="0" dirty="0">
                <a:solidFill>
                  <a:prstClr val="black"/>
                </a:solidFill>
              </a:rPr>
              <a:t>Adelaide, South Australia 5000</a:t>
            </a:r>
          </a:p>
          <a:p>
            <a:pPr lvl="0"/>
            <a:r>
              <a:rPr lang="en-AU" sz="2400" b="0" dirty="0">
                <a:solidFill>
                  <a:prstClr val="black"/>
                </a:solidFill>
              </a:rPr>
              <a:t>T: +61 8 8429 3622</a:t>
            </a:r>
          </a:p>
          <a:p>
            <a:pPr lvl="0"/>
            <a:r>
              <a:rPr lang="en-AU" sz="2400" b="0">
                <a:solidFill>
                  <a:prstClr val="black"/>
                </a:solidFill>
              </a:rPr>
              <a:t>M:0475 826 663</a:t>
            </a:r>
            <a:endParaRPr lang="en-AU" sz="2400" b="0" dirty="0">
              <a:solidFill>
                <a:prstClr val="black"/>
              </a:solidFill>
            </a:endParaRPr>
          </a:p>
          <a:p>
            <a:pPr lvl="0"/>
            <a:r>
              <a:rPr lang="en-AU" sz="2400" b="0" dirty="0">
                <a:solidFill>
                  <a:prstClr val="black"/>
                </a:solidFill>
              </a:rPr>
              <a:t>E: </a:t>
            </a:r>
            <a:r>
              <a:rPr lang="en-AU" sz="2400" b="0" u="sng" dirty="0"/>
              <a:t>naomi.struve</a:t>
            </a:r>
            <a:r>
              <a:rPr lang="en-AU" sz="2400" b="0" u="sng" dirty="0">
                <a:hlinkClick r:id="rId2">
                  <a:extLst>
                    <a:ext uri="{A12FA001-AC4F-418D-AE19-62706E023703}">
                      <ahyp:hlinkClr xmlns:ahyp="http://schemas.microsoft.com/office/drawing/2018/hyperlinkcolor" val="tx"/>
                    </a:ext>
                  </a:extLst>
                </a:hlinkClick>
              </a:rPr>
              <a:t>@sa.gov.au</a:t>
            </a:r>
            <a:endParaRPr lang="en-AU" sz="2400" b="0" dirty="0"/>
          </a:p>
        </p:txBody>
      </p:sp>
    </p:spTree>
    <p:extLst>
      <p:ext uri="{BB962C8B-B14F-4D97-AF65-F5344CB8AC3E}">
        <p14:creationId xmlns:p14="http://schemas.microsoft.com/office/powerpoint/2010/main" val="3174009539"/>
      </p:ext>
    </p:extLst>
  </p:cSld>
  <p:clrMapOvr>
    <a:masterClrMapping/>
  </p:clrMapOvr>
</p:sld>
</file>

<file path=ppt/theme/theme1.xml><?xml version="1.0" encoding="utf-8"?>
<a:theme xmlns:a="http://schemas.openxmlformats.org/drawingml/2006/main" name="Title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itle 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ckground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ckground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ckground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ground 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ckground 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10</vt:i4>
      </vt:variant>
    </vt:vector>
  </HeadingPairs>
  <TitlesOfParts>
    <vt:vector size="20" baseType="lpstr">
      <vt:lpstr>Arial</vt:lpstr>
      <vt:lpstr>Calibri</vt:lpstr>
      <vt:lpstr>Calibri Light</vt:lpstr>
      <vt:lpstr>Title Orange</vt:lpstr>
      <vt:lpstr>Presentation Title White</vt:lpstr>
      <vt:lpstr>Background 1</vt:lpstr>
      <vt:lpstr>Background 2</vt:lpstr>
      <vt:lpstr>Background 3</vt:lpstr>
      <vt:lpstr>Background 4</vt:lpstr>
      <vt:lpstr>Background 5</vt:lpstr>
      <vt:lpstr>CWMS and Performance Reporting</vt:lpstr>
      <vt:lpstr>CWMS Performance Reporting</vt:lpstr>
      <vt:lpstr>PowerPoint Presentation</vt:lpstr>
      <vt:lpstr>PowerPoint Presentation</vt:lpstr>
      <vt:lpstr>National  approach</vt:lpstr>
      <vt:lpstr>Qld and NSW one stop shop approach</vt:lpstr>
      <vt:lpstr>PowerPoint Presentation</vt:lpstr>
      <vt:lpstr>Benefits of Benchmarking</vt:lpstr>
      <vt:lpstr>Contact</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CWMS and Performance Reporting</dc:title>
  <dc:creator>Struve, Naomi (DEM)</dc:creator>
  <cp:lastModifiedBy>Struve, Naomi (DEM)</cp:lastModifiedBy>
  <cp:revision>2</cp:revision>
  <dcterms:created xsi:type="dcterms:W3CDTF">2021-03-17T23:49:58Z</dcterms:created>
  <dcterms:modified xsi:type="dcterms:W3CDTF">2021-03-22T05:33:58Z</dcterms:modified>
</cp:coreProperties>
</file>